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entation.xml" ContentType="application/vnd.openxmlformats-officedocument.presentationml.presentation.main+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notesSlides/notesSlide4.xml" ContentType="application/vnd.openxmlformats-officedocument.presentationml.notesSlide+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
  </p:notesMasterIdLst>
  <p:sldIdLst>
    <p:sldId id="257" r:id="rId2"/>
    <p:sldId id="258" r:id="rId3"/>
    <p:sldId id="259" r:id="rId4"/>
    <p:sldId id="260" r:id="rId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49405"/>
  </p:normalViewPr>
  <p:slideViewPr>
    <p:cSldViewPr snapToGrid="0">
      <p:cViewPr varScale="1">
        <p:scale>
          <a:sx n="54" d="100"/>
          <a:sy n="54" d="100"/>
        </p:scale>
        <p:origin x="281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12" Type="http://schemas.openxmlformats.org/officeDocument/2006/relationships/customXml" Target="../customXml/item2.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customXml" Target="../customXml/item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5D52E7-2007-2F48-B278-941E78EB91DB}" type="datetimeFigureOut">
              <a:rPr lang="nl-NL" smtClean="0"/>
              <a:t>26-05-2023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4EB4C4-8BCA-474D-BB37-BD389900CD76}" type="slidenum">
              <a:rPr lang="nl-NL" smtClean="0"/>
              <a:t>‹nr.›</a:t>
            </a:fld>
            <a:endParaRPr lang="nl-NL"/>
          </a:p>
        </p:txBody>
      </p:sp>
    </p:spTree>
    <p:extLst>
      <p:ext uri="{BB962C8B-B14F-4D97-AF65-F5344CB8AC3E}">
        <p14:creationId xmlns:p14="http://schemas.microsoft.com/office/powerpoint/2010/main" val="3988035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i="1" dirty="0">
                <a:effectLst/>
                <a:latin typeface="Calibri" panose="020F0502020204030204" pitchFamily="34" charset="0"/>
                <a:ea typeface="Calibri" panose="020F0502020204030204" pitchFamily="34" charset="0"/>
                <a:cs typeface="Times New Roman" panose="02020603050405020304" pitchFamily="18" charset="0"/>
              </a:rPr>
              <a:t>Reflectie bezoek Fabrique des Lumières</a:t>
            </a:r>
          </a:p>
          <a:p>
            <a:endParaRPr lang="nl-NL"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b="1" dirty="0">
                <a:effectLst/>
                <a:latin typeface="Calibri" panose="020F0502020204030204" pitchFamily="34" charset="0"/>
                <a:ea typeface="Calibri" panose="020F0502020204030204" pitchFamily="34" charset="0"/>
                <a:cs typeface="Times New Roman" panose="02020603050405020304" pitchFamily="18" charset="0"/>
              </a:rPr>
              <a:t>Intro</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Onlangs hebben jullie de expositie </a:t>
            </a:r>
            <a:r>
              <a:rPr lang="nl-NL" sz="1800" b="1" dirty="0">
                <a:effectLst/>
                <a:latin typeface="Calibri" panose="020F0502020204030204" pitchFamily="34" charset="0"/>
                <a:ea typeface="Calibri" panose="020F0502020204030204" pitchFamily="34" charset="0"/>
                <a:cs typeface="Times New Roman" panose="02020603050405020304" pitchFamily="18" charset="0"/>
              </a:rPr>
              <a:t>Gaudí</a:t>
            </a:r>
            <a:r>
              <a:rPr lang="nl-NL" sz="1800" dirty="0">
                <a:effectLst/>
                <a:latin typeface="Calibri" panose="020F0502020204030204" pitchFamily="34" charset="0"/>
                <a:ea typeface="Calibri" panose="020F0502020204030204" pitchFamily="34" charset="0"/>
                <a:cs typeface="Times New Roman" panose="02020603050405020304" pitchFamily="18" charset="0"/>
              </a:rPr>
              <a:t> bezocht in Fabrique des Lumières. </a:t>
            </a:r>
          </a:p>
          <a:p>
            <a:endParaRPr lang="nl-NL"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b="1" dirty="0">
                <a:effectLst/>
                <a:latin typeface="Calibri" panose="020F0502020204030204" pitchFamily="34" charset="0"/>
                <a:ea typeface="Calibri" panose="020F0502020204030204" pitchFamily="34" charset="0"/>
                <a:cs typeface="Times New Roman" panose="02020603050405020304" pitchFamily="18" charset="0"/>
              </a:rPr>
              <a:t>Ervaringen uitwisselen</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Laat de leerlingen hun ervaringen met elkaar uitwisselen. Kies één van onderstaande opdrachten.</a:t>
            </a:r>
          </a:p>
          <a:p>
            <a:pPr marL="342900" lvl="0" indent="-342900">
              <a:buFont typeface="Symbol" pitchFamily="2" charset="2"/>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Wat is het mooiste, lelijkste of vrolijkste beeld dat jullie van de expositie over Gaudí kunnen herinneren? Laat verschillende leerlingen aan het woord.</a:t>
            </a:r>
          </a:p>
          <a:p>
            <a:pPr marL="342900" lvl="0" indent="-342900">
              <a:buFont typeface="Symbol" pitchFamily="2" charset="2"/>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Als je terugdenkt aan de expositie over Gaudí, welke woorden komen er dan bij je op? Schrijf er </a:t>
            </a:r>
            <a:r>
              <a:rPr lang="nl-NL" sz="1800" u="sng" dirty="0">
                <a:effectLst/>
                <a:latin typeface="Calibri" panose="020F0502020204030204" pitchFamily="34" charset="0"/>
                <a:ea typeface="Calibri" panose="020F0502020204030204" pitchFamily="34" charset="0"/>
                <a:cs typeface="Times New Roman" panose="02020603050405020304" pitchFamily="18" charset="0"/>
              </a:rPr>
              <a:t>vijf</a:t>
            </a:r>
            <a:r>
              <a:rPr lang="nl-NL" sz="1800" dirty="0">
                <a:effectLst/>
                <a:latin typeface="Calibri" panose="020F0502020204030204" pitchFamily="34" charset="0"/>
                <a:ea typeface="Calibri" panose="020F0502020204030204" pitchFamily="34" charset="0"/>
                <a:cs typeface="Times New Roman" panose="02020603050405020304" pitchFamily="18" charset="0"/>
              </a:rPr>
              <a:t> op. Laat een aantal leerlingen hun woorden voorlezen.</a:t>
            </a:r>
          </a:p>
          <a:p>
            <a:pPr marL="342900" lvl="0" indent="-342900">
              <a:buFont typeface="Symbol" pitchFamily="2" charset="2"/>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Stel je voor dat je op YouTube een vlog maakt over de Gaudí-expositie. Welke titel zou je daarbij kunnen verzinnen? Vraag een paar leerlingen hun titel voor te lezen.</a:t>
            </a:r>
          </a:p>
          <a:p>
            <a:endParaRPr lang="nl-NL"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b="1" dirty="0">
                <a:effectLst/>
                <a:latin typeface="Calibri" panose="020F0502020204030204" pitchFamily="34" charset="0"/>
                <a:ea typeface="Calibri" panose="020F0502020204030204" pitchFamily="34" charset="0"/>
                <a:cs typeface="Times New Roman" panose="02020603050405020304" pitchFamily="18" charset="0"/>
              </a:rPr>
              <a:t>Mozaïeken!</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Naar aanleiding van de werken van Gaudí die jullie hebben gezien, gaan jullie een eigen kunstwerk maken: een mozaïekwerk van papier.</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nl-NL" dirty="0"/>
          </a:p>
        </p:txBody>
      </p:sp>
      <p:sp>
        <p:nvSpPr>
          <p:cNvPr id="4" name="Tijdelijke aanduiding voor dianummer 3"/>
          <p:cNvSpPr>
            <a:spLocks noGrp="1"/>
          </p:cNvSpPr>
          <p:nvPr>
            <p:ph type="sldNum" sz="quarter" idx="5"/>
          </p:nvPr>
        </p:nvSpPr>
        <p:spPr/>
        <p:txBody>
          <a:bodyPr/>
          <a:lstStyle/>
          <a:p>
            <a:fld id="{F04EB4C4-8BCA-474D-BB37-BD389900CD76}" type="slidenum">
              <a:rPr lang="nl-NL" smtClean="0"/>
              <a:t>1</a:t>
            </a:fld>
            <a:endParaRPr lang="nl-NL"/>
          </a:p>
        </p:txBody>
      </p:sp>
    </p:spTree>
    <p:extLst>
      <p:ext uri="{BB962C8B-B14F-4D97-AF65-F5344CB8AC3E}">
        <p14:creationId xmlns:p14="http://schemas.microsoft.com/office/powerpoint/2010/main" val="1959108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i="1" dirty="0">
                <a:effectLst/>
                <a:latin typeface="Calibri" panose="020F0502020204030204" pitchFamily="34" charset="0"/>
                <a:ea typeface="Calibri" panose="020F0502020204030204" pitchFamily="34" charset="0"/>
                <a:cs typeface="Times New Roman" panose="02020603050405020304" pitchFamily="18" charset="0"/>
              </a:rPr>
              <a:t>Mozaïeken (1)</a:t>
            </a:r>
          </a:p>
          <a:p>
            <a:endParaRPr lang="nl-NL"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b="1" dirty="0">
                <a:effectLst/>
                <a:latin typeface="Calibri" panose="020F0502020204030204" pitchFamily="34" charset="0"/>
                <a:ea typeface="Calibri" panose="020F0502020204030204" pitchFamily="34" charset="0"/>
                <a:cs typeface="Times New Roman" panose="02020603050405020304" pitchFamily="18" charset="0"/>
              </a:rPr>
              <a:t>Intro</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Gaudí gebruikte kleurrijke keramiekscherven voor zijn mozaïekwerken op de gevels en torentjes van zijn gebouwen, en op de beelden en serpentine-bank in Park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Güell</a:t>
            </a:r>
            <a:r>
              <a:rPr lang="nl-NL" sz="1800" dirty="0">
                <a:effectLst/>
                <a:latin typeface="Calibri" panose="020F0502020204030204" pitchFamily="34" charset="0"/>
                <a:ea typeface="Calibri" panose="020F0502020204030204" pitchFamily="34" charset="0"/>
                <a:cs typeface="Times New Roman" panose="02020603050405020304" pitchFamily="18" charset="0"/>
              </a:rPr>
              <a:t>. Deze manier van mozaïeken was typisch voor Gaudi en wordt trencadis genoemd. </a:t>
            </a:r>
          </a:p>
          <a:p>
            <a:endParaRPr lang="nl-NL"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b="1" dirty="0">
                <a:effectLst/>
                <a:latin typeface="Calibri" panose="020F0502020204030204" pitchFamily="34" charset="0"/>
                <a:ea typeface="Calibri" panose="020F0502020204030204" pitchFamily="34" charset="0"/>
                <a:cs typeface="Times New Roman" panose="02020603050405020304" pitchFamily="18" charset="0"/>
              </a:rPr>
              <a:t>Onderzoek</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Bekijk, voordat je de opdracht aan de leerlingen uitlegt, het mozaïekwerk van Gaudí. Wat valt hen hieraan op? Let op vormen, kleuren en materialen.</a:t>
            </a:r>
          </a:p>
          <a:p>
            <a:endParaRPr lang="nl-NL" dirty="0"/>
          </a:p>
        </p:txBody>
      </p:sp>
      <p:sp>
        <p:nvSpPr>
          <p:cNvPr id="4" name="Tijdelijke aanduiding voor dianummer 3"/>
          <p:cNvSpPr>
            <a:spLocks noGrp="1"/>
          </p:cNvSpPr>
          <p:nvPr>
            <p:ph type="sldNum" sz="quarter" idx="5"/>
          </p:nvPr>
        </p:nvSpPr>
        <p:spPr/>
        <p:txBody>
          <a:bodyPr/>
          <a:lstStyle/>
          <a:p>
            <a:fld id="{F04EB4C4-8BCA-474D-BB37-BD389900CD76}" type="slidenum">
              <a:rPr lang="nl-NL" smtClean="0"/>
              <a:t>2</a:t>
            </a:fld>
            <a:endParaRPr lang="nl-NL"/>
          </a:p>
        </p:txBody>
      </p:sp>
    </p:spTree>
    <p:extLst>
      <p:ext uri="{BB962C8B-B14F-4D97-AF65-F5344CB8AC3E}">
        <p14:creationId xmlns:p14="http://schemas.microsoft.com/office/powerpoint/2010/main" val="3210127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i="1" dirty="0">
                <a:effectLst/>
                <a:latin typeface="Calibri" panose="020F0502020204030204" pitchFamily="34" charset="0"/>
                <a:ea typeface="Calibri" panose="020F0502020204030204" pitchFamily="34" charset="0"/>
                <a:cs typeface="Times New Roman" panose="02020603050405020304" pitchFamily="18" charset="0"/>
              </a:rPr>
              <a:t>Mozaïeken (2)</a:t>
            </a:r>
          </a:p>
          <a:p>
            <a:endParaRPr lang="nl-NL"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b="1" dirty="0">
                <a:effectLst/>
                <a:latin typeface="Calibri" panose="020F0502020204030204" pitchFamily="34" charset="0"/>
                <a:ea typeface="Calibri" panose="020F0502020204030204" pitchFamily="34" charset="0"/>
                <a:cs typeface="Times New Roman" panose="02020603050405020304" pitchFamily="18" charset="0"/>
              </a:rPr>
              <a:t>Opdracht</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Jullie gaan, net als Gaudí, een mozaïekwerk maken van een dier, bloem of plant, door kleine stukjes felgekleurd papier te scheuren, te ordenen en op een donkere (blauw, grijs of zwart) achtergrond te plakken.</a:t>
            </a:r>
          </a:p>
          <a:p>
            <a:endParaRPr lang="nl-NL"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b="1" dirty="0">
                <a:effectLst/>
                <a:latin typeface="Calibri" panose="020F0502020204030204" pitchFamily="34" charset="0"/>
                <a:ea typeface="Calibri" panose="020F0502020204030204" pitchFamily="34" charset="0"/>
                <a:cs typeface="Times New Roman" panose="02020603050405020304" pitchFamily="18" charset="0"/>
              </a:rPr>
              <a:t>Stappenplan</a:t>
            </a:r>
            <a:endParaRPr lang="nl-NL" sz="1800" b="1" i="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sz="1800" b="1" i="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i="1" dirty="0">
                <a:effectLst/>
                <a:latin typeface="Calibri" panose="020F0502020204030204" pitchFamily="34" charset="0"/>
                <a:ea typeface="Calibri" panose="020F0502020204030204" pitchFamily="34" charset="0"/>
                <a:cs typeface="Times New Roman" panose="02020603050405020304" pitchFamily="18" charset="0"/>
              </a:rPr>
              <a:t>STAP 1</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Laat de leerlingen bedenken welk dier, bloem of plant zij willen gaan maken voor hun mozaïekwerk.</a:t>
            </a:r>
          </a:p>
          <a:p>
            <a:endParaRPr lang="nl-NL" sz="1800" i="1"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i="1" dirty="0">
                <a:effectLst/>
                <a:latin typeface="Calibri" panose="020F0502020204030204" pitchFamily="34" charset="0"/>
                <a:ea typeface="Calibri" panose="020F0502020204030204" pitchFamily="34" charset="0"/>
                <a:cs typeface="Times New Roman" panose="02020603050405020304" pitchFamily="18" charset="0"/>
              </a:rPr>
              <a:t>STAP 2</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Deel kladpapier (A4), een grijs potlood en kleurpotloden uit. Laat de leerlingen hierop een schets maken van de vorm van het dier, bloem of plant die zij hebben gekozen. </a:t>
            </a:r>
          </a:p>
          <a:p>
            <a:r>
              <a:rPr lang="nl-NL" sz="1800" b="1" i="1" dirty="0">
                <a:effectLst/>
                <a:latin typeface="Calibri" panose="020F0502020204030204" pitchFamily="34" charset="0"/>
                <a:ea typeface="Calibri" panose="020F0502020204030204" pitchFamily="34" charset="0"/>
                <a:cs typeface="Times New Roman" panose="02020603050405020304" pitchFamily="18" charset="0"/>
              </a:rPr>
              <a:t>BELANGRIJK!</a:t>
            </a:r>
            <a:r>
              <a:rPr lang="nl-NL" sz="1800" i="1" dirty="0">
                <a:effectLst/>
                <a:latin typeface="Calibri" panose="020F0502020204030204" pitchFamily="34" charset="0"/>
                <a:ea typeface="Calibri" panose="020F0502020204030204" pitchFamily="34" charset="0"/>
                <a:cs typeface="Times New Roman" panose="02020603050405020304" pitchFamily="18" charset="0"/>
              </a:rPr>
              <a:t> Laat de leerlingen niet te klein (en te precies) werken en Laat hen ook alvast nadenken over een kleurenschema. </a:t>
            </a:r>
            <a:r>
              <a:rPr lang="nl-NL" sz="1800" dirty="0">
                <a:effectLst/>
                <a:latin typeface="Calibri" panose="020F0502020204030204" pitchFamily="34" charset="0"/>
                <a:ea typeface="Calibri" panose="020F0502020204030204" pitchFamily="34" charset="0"/>
                <a:cs typeface="Times New Roman" panose="02020603050405020304" pitchFamily="18" charset="0"/>
              </a:rPr>
              <a:t>Als deze stap voor je leerlingen lastig is, kun je ook werken met een (zelfgemaakte) sjabloon, of aan de hand van een kleurplaat. Die kun je overal op internet vinden.</a:t>
            </a:r>
          </a:p>
          <a:p>
            <a:endParaRPr lang="nl-NL" sz="1800" i="1"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i="1" dirty="0">
                <a:effectLst/>
                <a:latin typeface="Calibri" panose="020F0502020204030204" pitchFamily="34" charset="0"/>
                <a:ea typeface="Calibri" panose="020F0502020204030204" pitchFamily="34" charset="0"/>
                <a:cs typeface="Times New Roman" panose="02020603050405020304" pitchFamily="18" charset="0"/>
              </a:rPr>
              <a:t>STAP 3</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Tevreden met de schets? Laat de leerling de omtrek van hun dier, bloem of plant met een stevige lijn aanzetten en overzetten naar een gekleurd stevig vel (A4). </a:t>
            </a:r>
            <a:r>
              <a:rPr lang="nl-NL"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Tegen raam</a:t>
            </a:r>
            <a:endParaRPr lang="nl-NL" sz="1800" b="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r>
              <a:rPr lang="nl-NL" sz="1800" b="1" i="1" dirty="0">
                <a:effectLst/>
                <a:latin typeface="Calibri" panose="020F0502020204030204" pitchFamily="34" charset="0"/>
                <a:ea typeface="Calibri" panose="020F0502020204030204" pitchFamily="34" charset="0"/>
                <a:cs typeface="Times New Roman" panose="02020603050405020304" pitchFamily="18" charset="0"/>
              </a:rPr>
              <a:t>BELANGRIJK!</a:t>
            </a:r>
            <a:r>
              <a:rPr lang="nl-NL" sz="1800" i="1" dirty="0">
                <a:effectLst/>
                <a:latin typeface="Calibri" panose="020F0502020204030204" pitchFamily="34" charset="0"/>
                <a:ea typeface="Calibri" panose="020F0502020204030204" pitchFamily="34" charset="0"/>
                <a:cs typeface="Times New Roman" panose="02020603050405020304" pitchFamily="18" charset="0"/>
              </a:rPr>
              <a:t> Gebruik je een donkere achtergrond, laat de leerlingen dan een wit potlood gebruiken bij het overzetten van hun tekening. </a:t>
            </a:r>
            <a:endParaRPr lang="nl-NL" sz="1800" i="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sz="1800" i="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i="1" dirty="0">
                <a:effectLst/>
                <a:latin typeface="Calibri" panose="020F0502020204030204" pitchFamily="34" charset="0"/>
                <a:ea typeface="Calibri" panose="020F0502020204030204" pitchFamily="34" charset="0"/>
                <a:cs typeface="Times New Roman" panose="02020603050405020304" pitchFamily="18" charset="0"/>
              </a:rPr>
              <a:t>STAP 4</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Staat hun tekening erop? Laat de leerlingen dan de kleuren uitkiezen die zij willen gebruiken. Laat hen eerst smalle stroken scheuren  (0,5-1 cm/ het hoeft niet netjes) en die vervolgens in kleine, ongelijke stukjes scheuren, niet langer dan 1-2 cm.</a:t>
            </a:r>
          </a:p>
          <a:p>
            <a:endParaRPr lang="nl-NL" sz="1800" i="1"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i="1" dirty="0">
                <a:effectLst/>
                <a:latin typeface="Calibri" panose="020F0502020204030204" pitchFamily="34" charset="0"/>
                <a:ea typeface="Calibri" panose="020F0502020204030204" pitchFamily="34" charset="0"/>
                <a:cs typeface="Times New Roman" panose="02020603050405020304" pitchFamily="18" charset="0"/>
              </a:rPr>
              <a:t>STAP 5</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Deel plakstiften uit. Laat de leerlingen starten met hun dier, bloem of plant. Doe lijm op een deel van het vel en laat hen daarna de kleine gescheurde stukjes papier op het vel plakken. </a:t>
            </a:r>
          </a:p>
          <a:p>
            <a:r>
              <a:rPr lang="nl-NL" sz="1800" b="1" i="1" dirty="0">
                <a:effectLst/>
                <a:latin typeface="Calibri" panose="020F0502020204030204" pitchFamily="34" charset="0"/>
                <a:ea typeface="Calibri" panose="020F0502020204030204" pitchFamily="34" charset="0"/>
                <a:cs typeface="Times New Roman" panose="02020603050405020304" pitchFamily="18" charset="0"/>
              </a:rPr>
              <a:t>BELANGRIJK!</a:t>
            </a:r>
            <a:r>
              <a:rPr lang="nl-NL" sz="1800" i="1" dirty="0">
                <a:effectLst/>
                <a:latin typeface="Calibri" panose="020F0502020204030204" pitchFamily="34" charset="0"/>
                <a:ea typeface="Calibri" panose="020F0502020204030204" pitchFamily="34" charset="0"/>
                <a:cs typeface="Times New Roman" panose="02020603050405020304" pitchFamily="18" charset="0"/>
              </a:rPr>
              <a:t> Elk gescheurd stukje werkt als een puzzelstukje met elkaar samen. Laat een kleine ruimte tussen de stukjes open, zodat er een mozaïekeffect optreedt.</a:t>
            </a:r>
            <a:endParaRPr lang="nl-NL" sz="1800" i="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sz="1800" i="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i="1" dirty="0">
                <a:effectLst/>
                <a:latin typeface="Calibri" panose="020F0502020204030204" pitchFamily="34" charset="0"/>
                <a:ea typeface="Calibri" panose="020F0502020204030204" pitchFamily="34" charset="0"/>
                <a:cs typeface="Times New Roman" panose="02020603050405020304" pitchFamily="18" charset="0"/>
              </a:rPr>
              <a:t>STAP 6 (EXTRA)</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Dier, bloem of plant af? Vul als laatste de achtergrond met de overgebleven stukjes papier op. </a:t>
            </a:r>
            <a:endParaRPr lang="nl-NL" sz="18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nl-NL" sz="18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r>
              <a:rPr lang="nl-NL" sz="1800" b="1" dirty="0">
                <a:effectLst/>
                <a:latin typeface="Calibri" panose="020F0502020204030204" pitchFamily="34" charset="0"/>
                <a:ea typeface="Calibri" panose="020F0502020204030204" pitchFamily="34" charset="0"/>
                <a:cs typeface="Times New Roman" panose="02020603050405020304" pitchFamily="18" charset="0"/>
              </a:rPr>
              <a:t>OPTIONEEL</a:t>
            </a:r>
          </a:p>
          <a:p>
            <a:pPr marL="285750" indent="-285750">
              <a:buFont typeface="Arial" panose="020B060402020202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In plaats van met papier kun je de leerlingen ook laten werken met mozaïeksteentjes. Het proces is hetzelfde. Zorg er wel voor dat je dan werkt op dik karton, bijvoorbeeld grijsboard (1-2 mm). </a:t>
            </a:r>
            <a:r>
              <a:rPr lang="nl-NL" sz="1800" i="1" dirty="0">
                <a:effectLst/>
                <a:latin typeface="Calibri" panose="020F0502020204030204" pitchFamily="34" charset="0"/>
                <a:ea typeface="Calibri" panose="020F0502020204030204" pitchFamily="34" charset="0"/>
                <a:cs typeface="Times New Roman" panose="02020603050405020304" pitchFamily="18" charset="0"/>
              </a:rPr>
              <a:t>Extra kosten: 1 kg. mozaïeksteentjes, voegsel en grijsboard, ong. </a:t>
            </a:r>
            <a:r>
              <a:rPr lang="nl-NL" sz="1800" i="1" dirty="0">
                <a:effectLst/>
                <a:latin typeface="Calibri" panose="020F0502020204030204" pitchFamily="34" charset="0"/>
                <a:ea typeface="Calibri" panose="020F0502020204030204" pitchFamily="34" charset="0"/>
                <a:cs typeface="Calibri" panose="020F0502020204030204" pitchFamily="34" charset="0"/>
              </a:rPr>
              <a:t>€</a:t>
            </a:r>
            <a:r>
              <a:rPr lang="nl-NL" sz="1800" i="1" dirty="0">
                <a:effectLst/>
                <a:latin typeface="Calibri" panose="020F0502020204030204" pitchFamily="34" charset="0"/>
                <a:ea typeface="Calibri" panose="020F0502020204030204" pitchFamily="34" charset="0"/>
                <a:cs typeface="Times New Roman" panose="02020603050405020304" pitchFamily="18" charset="0"/>
              </a:rPr>
              <a:t>40,00 per klas.</a:t>
            </a:r>
          </a:p>
          <a:p>
            <a:pPr marL="285750" indent="-285750">
              <a:buFont typeface="Arial" panose="020B060402020202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Je kunt leerlingen ook glazen conservenpotjes laten beplakken met vliegerpapier, in plaats van papier op papier. Dan kunnen zij er na afloop een waxinelichtje in zetten en krijg je een ‘glas in lood’-effect. </a:t>
            </a:r>
            <a:r>
              <a:rPr lang="nl-NL" sz="1800" i="1" dirty="0">
                <a:effectLst/>
                <a:latin typeface="Calibri" panose="020F0502020204030204" pitchFamily="34" charset="0"/>
                <a:ea typeface="Calibri" panose="020F0502020204030204" pitchFamily="34" charset="0"/>
                <a:cs typeface="Times New Roman" panose="02020603050405020304" pitchFamily="18" charset="0"/>
              </a:rPr>
              <a:t>Extra kosten: vliegerpapier, ong. </a:t>
            </a:r>
            <a:r>
              <a:rPr lang="nl-NL" sz="1800" i="1" dirty="0">
                <a:effectLst/>
                <a:latin typeface="Calibri" panose="020F0502020204030204" pitchFamily="34" charset="0"/>
                <a:ea typeface="Calibri" panose="020F0502020204030204" pitchFamily="34" charset="0"/>
                <a:cs typeface="Calibri" panose="020F0502020204030204" pitchFamily="34" charset="0"/>
              </a:rPr>
              <a:t>€</a:t>
            </a:r>
            <a:r>
              <a:rPr lang="nl-NL" sz="1800" i="1" dirty="0">
                <a:effectLst/>
                <a:latin typeface="Calibri" panose="020F0502020204030204" pitchFamily="34" charset="0"/>
                <a:ea typeface="Calibri" panose="020F0502020204030204" pitchFamily="34" charset="0"/>
                <a:cs typeface="Times New Roman" panose="02020603050405020304" pitchFamily="18" charset="0"/>
              </a:rPr>
              <a:t>12,00 per klas. De potjes kun je de leerlingen zelf laten meenemen.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F04EB4C4-8BCA-474D-BB37-BD389900CD76}" type="slidenum">
              <a:rPr lang="nl-NL" smtClean="0"/>
              <a:t>3</a:t>
            </a:fld>
            <a:endParaRPr lang="nl-NL"/>
          </a:p>
        </p:txBody>
      </p:sp>
    </p:spTree>
    <p:extLst>
      <p:ext uri="{BB962C8B-B14F-4D97-AF65-F5344CB8AC3E}">
        <p14:creationId xmlns:p14="http://schemas.microsoft.com/office/powerpoint/2010/main" val="636447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i="1" dirty="0">
                <a:effectLst/>
                <a:latin typeface="Calibri" panose="020F0502020204030204" pitchFamily="34" charset="0"/>
                <a:ea typeface="Calibri" panose="020F0502020204030204" pitchFamily="34" charset="0"/>
                <a:cs typeface="Times New Roman" panose="02020603050405020304" pitchFamily="18" charset="0"/>
              </a:rPr>
              <a:t>Mozaïeken (3)</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Terwijl de leerlingen bezig zijn met hun eigen werk, kun je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Gaudí’s</a:t>
            </a:r>
            <a:r>
              <a:rPr lang="nl-NL" sz="1800" dirty="0">
                <a:effectLst/>
                <a:latin typeface="Calibri" panose="020F0502020204030204" pitchFamily="34" charset="0"/>
                <a:ea typeface="Calibri" panose="020F0502020204030204" pitchFamily="34" charset="0"/>
                <a:cs typeface="Times New Roman" panose="02020603050405020304" pitchFamily="18" charset="0"/>
              </a:rPr>
              <a:t> beroemde, met mozaïek versierde beeld van de salamander laten zien uit het Park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Güell</a:t>
            </a:r>
            <a:r>
              <a:rPr lang="nl-NL" sz="1800" dirty="0">
                <a:effectLst/>
                <a:latin typeface="Calibri" panose="020F0502020204030204" pitchFamily="34" charset="0"/>
                <a:ea typeface="Calibri" panose="020F0502020204030204" pitchFamily="34" charset="0"/>
                <a:cs typeface="Times New Roman" panose="02020603050405020304" pitchFamily="18" charset="0"/>
              </a:rPr>
              <a:t> in Barcelona. </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r>
              <a:rPr lang="nl-NL" sz="1800" b="1" dirty="0">
                <a:effectLst/>
                <a:latin typeface="Calibri" panose="020F0502020204030204" pitchFamily="34" charset="0"/>
                <a:ea typeface="Calibri" panose="020F0502020204030204" pitchFamily="34" charset="0"/>
                <a:cs typeface="Times New Roman" panose="02020603050405020304" pitchFamily="18" charset="0"/>
              </a:rPr>
              <a:t>Afsluiting</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Calibri" panose="020F0502020204030204" pitchFamily="34" charset="0"/>
                <a:ea typeface="Calibri" panose="020F0502020204030204" pitchFamily="34" charset="0"/>
                <a:cs typeface="Times New Roman" panose="02020603050405020304" pitchFamily="18" charset="0"/>
              </a:rPr>
              <a:t>Leg alle kunstwerken van de leerlingen bij elkaar op een plek op de grond. Bespreek met de klas een paar resultaten. Ga daarbij in op de inhoud én op het creatieve proces:</a:t>
            </a:r>
          </a:p>
          <a:p>
            <a:pPr marL="285750" indent="-285750">
              <a:buFont typeface="Arial" panose="020B060402020202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Hoe hebben de leerlingen het aangepakt? </a:t>
            </a:r>
          </a:p>
          <a:p>
            <a:pPr marL="285750" indent="-285750">
              <a:buFont typeface="Arial" panose="020B060402020202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Zijn zij nog ergens tegenaan gelopen? Hoe hebben zij dat opgelost?</a:t>
            </a:r>
          </a:p>
          <a:p>
            <a:pPr marL="285750" indent="-285750">
              <a:buFont typeface="Arial" panose="020B060402020202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Kunnen zij iets vertellen over het eindresultaat?</a:t>
            </a:r>
          </a:p>
        </p:txBody>
      </p:sp>
      <p:sp>
        <p:nvSpPr>
          <p:cNvPr id="4" name="Tijdelijke aanduiding voor dianummer 3"/>
          <p:cNvSpPr>
            <a:spLocks noGrp="1"/>
          </p:cNvSpPr>
          <p:nvPr>
            <p:ph type="sldNum" sz="quarter" idx="5"/>
          </p:nvPr>
        </p:nvSpPr>
        <p:spPr/>
        <p:txBody>
          <a:bodyPr/>
          <a:lstStyle/>
          <a:p>
            <a:fld id="{F04EB4C4-8BCA-474D-BB37-BD389900CD76}" type="slidenum">
              <a:rPr lang="nl-NL" smtClean="0"/>
              <a:t>4</a:t>
            </a:fld>
            <a:endParaRPr lang="nl-NL"/>
          </a:p>
        </p:txBody>
      </p:sp>
    </p:spTree>
    <p:extLst>
      <p:ext uri="{BB962C8B-B14F-4D97-AF65-F5344CB8AC3E}">
        <p14:creationId xmlns:p14="http://schemas.microsoft.com/office/powerpoint/2010/main" val="161532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D89DD3-00D9-A540-1832-8AEE5981629C}"/>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0EFB9CE7-6BEE-95B0-2A61-3AFDEC67AF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6265EB9C-B8ED-CB3E-1449-DAAD85DB5479}"/>
              </a:ext>
            </a:extLst>
          </p:cNvPr>
          <p:cNvSpPr>
            <a:spLocks noGrp="1"/>
          </p:cNvSpPr>
          <p:nvPr>
            <p:ph type="dt" sz="half" idx="10"/>
          </p:nvPr>
        </p:nvSpPr>
        <p:spPr/>
        <p:txBody>
          <a:bodyPr/>
          <a:lstStyle/>
          <a:p>
            <a:fld id="{9F3A2F3C-68D1-4843-9110-E9430529EBD1}" type="datetimeFigureOut">
              <a:rPr lang="nl-NL" smtClean="0"/>
              <a:t>26-05-2023</a:t>
            </a:fld>
            <a:endParaRPr lang="nl-NL"/>
          </a:p>
        </p:txBody>
      </p:sp>
      <p:sp>
        <p:nvSpPr>
          <p:cNvPr id="5" name="Tijdelijke aanduiding voor voettekst 4">
            <a:extLst>
              <a:ext uri="{FF2B5EF4-FFF2-40B4-BE49-F238E27FC236}">
                <a16:creationId xmlns:a16="http://schemas.microsoft.com/office/drawing/2014/main" id="{E6F67633-9420-2798-D14D-74EEAB48AA1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06D7900-4AC7-CDBA-1535-75F344F74898}"/>
              </a:ext>
            </a:extLst>
          </p:cNvPr>
          <p:cNvSpPr>
            <a:spLocks noGrp="1"/>
          </p:cNvSpPr>
          <p:nvPr>
            <p:ph type="sldNum" sz="quarter" idx="12"/>
          </p:nvPr>
        </p:nvSpPr>
        <p:spPr/>
        <p:txBody>
          <a:bodyPr/>
          <a:lstStyle/>
          <a:p>
            <a:fld id="{9092ADA3-55F3-CC41-BD80-2FCA340E09E4}" type="slidenum">
              <a:rPr lang="nl-NL" smtClean="0"/>
              <a:t>‹nr.›</a:t>
            </a:fld>
            <a:endParaRPr lang="nl-NL"/>
          </a:p>
        </p:txBody>
      </p:sp>
    </p:spTree>
    <p:extLst>
      <p:ext uri="{BB962C8B-B14F-4D97-AF65-F5344CB8AC3E}">
        <p14:creationId xmlns:p14="http://schemas.microsoft.com/office/powerpoint/2010/main" val="3168251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CF8B2D-A1AC-2D26-4D84-C40B7A0B0AB3}"/>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916BD5B0-A0A8-BFDC-4A17-99E51BA02B7A}"/>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4547C38-4D17-55EC-77C4-DCAAD94B88DE}"/>
              </a:ext>
            </a:extLst>
          </p:cNvPr>
          <p:cNvSpPr>
            <a:spLocks noGrp="1"/>
          </p:cNvSpPr>
          <p:nvPr>
            <p:ph type="dt" sz="half" idx="10"/>
          </p:nvPr>
        </p:nvSpPr>
        <p:spPr/>
        <p:txBody>
          <a:bodyPr/>
          <a:lstStyle/>
          <a:p>
            <a:fld id="{9F3A2F3C-68D1-4843-9110-E9430529EBD1}" type="datetimeFigureOut">
              <a:rPr lang="nl-NL" smtClean="0"/>
              <a:t>26-05-2023</a:t>
            </a:fld>
            <a:endParaRPr lang="nl-NL"/>
          </a:p>
        </p:txBody>
      </p:sp>
      <p:sp>
        <p:nvSpPr>
          <p:cNvPr id="5" name="Tijdelijke aanduiding voor voettekst 4">
            <a:extLst>
              <a:ext uri="{FF2B5EF4-FFF2-40B4-BE49-F238E27FC236}">
                <a16:creationId xmlns:a16="http://schemas.microsoft.com/office/drawing/2014/main" id="{A938E9B0-CD25-0499-6CF2-0CADA28C39A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9B5AC73-0105-D6E1-AFD3-F0DE277337E3}"/>
              </a:ext>
            </a:extLst>
          </p:cNvPr>
          <p:cNvSpPr>
            <a:spLocks noGrp="1"/>
          </p:cNvSpPr>
          <p:nvPr>
            <p:ph type="sldNum" sz="quarter" idx="12"/>
          </p:nvPr>
        </p:nvSpPr>
        <p:spPr/>
        <p:txBody>
          <a:bodyPr/>
          <a:lstStyle/>
          <a:p>
            <a:fld id="{9092ADA3-55F3-CC41-BD80-2FCA340E09E4}" type="slidenum">
              <a:rPr lang="nl-NL" smtClean="0"/>
              <a:t>‹nr.›</a:t>
            </a:fld>
            <a:endParaRPr lang="nl-NL"/>
          </a:p>
        </p:txBody>
      </p:sp>
    </p:spTree>
    <p:extLst>
      <p:ext uri="{BB962C8B-B14F-4D97-AF65-F5344CB8AC3E}">
        <p14:creationId xmlns:p14="http://schemas.microsoft.com/office/powerpoint/2010/main" val="505069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24148283-B03C-CAEB-13B2-4DEA55F5CCF5}"/>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4A36019-865C-CF6D-AF77-CBA4CB170204}"/>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346E0E4-5255-116D-73FD-7A46AAD48C7C}"/>
              </a:ext>
            </a:extLst>
          </p:cNvPr>
          <p:cNvSpPr>
            <a:spLocks noGrp="1"/>
          </p:cNvSpPr>
          <p:nvPr>
            <p:ph type="dt" sz="half" idx="10"/>
          </p:nvPr>
        </p:nvSpPr>
        <p:spPr/>
        <p:txBody>
          <a:bodyPr/>
          <a:lstStyle/>
          <a:p>
            <a:fld id="{9F3A2F3C-68D1-4843-9110-E9430529EBD1}" type="datetimeFigureOut">
              <a:rPr lang="nl-NL" smtClean="0"/>
              <a:t>26-05-2023</a:t>
            </a:fld>
            <a:endParaRPr lang="nl-NL"/>
          </a:p>
        </p:txBody>
      </p:sp>
      <p:sp>
        <p:nvSpPr>
          <p:cNvPr id="5" name="Tijdelijke aanduiding voor voettekst 4">
            <a:extLst>
              <a:ext uri="{FF2B5EF4-FFF2-40B4-BE49-F238E27FC236}">
                <a16:creationId xmlns:a16="http://schemas.microsoft.com/office/drawing/2014/main" id="{647FFB17-A4D2-DA11-0F42-A1E9046C566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0ACF091-0532-B099-394C-D88FDC73FF7D}"/>
              </a:ext>
            </a:extLst>
          </p:cNvPr>
          <p:cNvSpPr>
            <a:spLocks noGrp="1"/>
          </p:cNvSpPr>
          <p:nvPr>
            <p:ph type="sldNum" sz="quarter" idx="12"/>
          </p:nvPr>
        </p:nvSpPr>
        <p:spPr/>
        <p:txBody>
          <a:bodyPr/>
          <a:lstStyle/>
          <a:p>
            <a:fld id="{9092ADA3-55F3-CC41-BD80-2FCA340E09E4}" type="slidenum">
              <a:rPr lang="nl-NL" smtClean="0"/>
              <a:t>‹nr.›</a:t>
            </a:fld>
            <a:endParaRPr lang="nl-NL"/>
          </a:p>
        </p:txBody>
      </p:sp>
    </p:spTree>
    <p:extLst>
      <p:ext uri="{BB962C8B-B14F-4D97-AF65-F5344CB8AC3E}">
        <p14:creationId xmlns:p14="http://schemas.microsoft.com/office/powerpoint/2010/main" val="1604123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76DD63-1BAA-3F4B-3463-7740DFAB565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0D5C25D-6E80-A02C-6A38-78B52649B65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9C4C135-7870-102E-E4E1-19FF66F1A47A}"/>
              </a:ext>
            </a:extLst>
          </p:cNvPr>
          <p:cNvSpPr>
            <a:spLocks noGrp="1"/>
          </p:cNvSpPr>
          <p:nvPr>
            <p:ph type="dt" sz="half" idx="10"/>
          </p:nvPr>
        </p:nvSpPr>
        <p:spPr/>
        <p:txBody>
          <a:bodyPr/>
          <a:lstStyle/>
          <a:p>
            <a:fld id="{9F3A2F3C-68D1-4843-9110-E9430529EBD1}" type="datetimeFigureOut">
              <a:rPr lang="nl-NL" smtClean="0"/>
              <a:t>26-05-2023</a:t>
            </a:fld>
            <a:endParaRPr lang="nl-NL"/>
          </a:p>
        </p:txBody>
      </p:sp>
      <p:sp>
        <p:nvSpPr>
          <p:cNvPr id="5" name="Tijdelijke aanduiding voor voettekst 4">
            <a:extLst>
              <a:ext uri="{FF2B5EF4-FFF2-40B4-BE49-F238E27FC236}">
                <a16:creationId xmlns:a16="http://schemas.microsoft.com/office/drawing/2014/main" id="{36DBC854-72EC-3F32-CACC-9FC4D915DFA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6AB0673-C072-4E83-CB2A-8DE2CC88A8F0}"/>
              </a:ext>
            </a:extLst>
          </p:cNvPr>
          <p:cNvSpPr>
            <a:spLocks noGrp="1"/>
          </p:cNvSpPr>
          <p:nvPr>
            <p:ph type="sldNum" sz="quarter" idx="12"/>
          </p:nvPr>
        </p:nvSpPr>
        <p:spPr/>
        <p:txBody>
          <a:bodyPr/>
          <a:lstStyle/>
          <a:p>
            <a:fld id="{9092ADA3-55F3-CC41-BD80-2FCA340E09E4}" type="slidenum">
              <a:rPr lang="nl-NL" smtClean="0"/>
              <a:t>‹nr.›</a:t>
            </a:fld>
            <a:endParaRPr lang="nl-NL"/>
          </a:p>
        </p:txBody>
      </p:sp>
    </p:spTree>
    <p:extLst>
      <p:ext uri="{BB962C8B-B14F-4D97-AF65-F5344CB8AC3E}">
        <p14:creationId xmlns:p14="http://schemas.microsoft.com/office/powerpoint/2010/main" val="1559627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84C4A5-1821-331A-CE3F-97823E204A24}"/>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6D108CB5-6CC7-A205-8443-5D7B38BAB5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585EEA1D-60A7-0805-C54F-255213A1E181}"/>
              </a:ext>
            </a:extLst>
          </p:cNvPr>
          <p:cNvSpPr>
            <a:spLocks noGrp="1"/>
          </p:cNvSpPr>
          <p:nvPr>
            <p:ph type="dt" sz="half" idx="10"/>
          </p:nvPr>
        </p:nvSpPr>
        <p:spPr/>
        <p:txBody>
          <a:bodyPr/>
          <a:lstStyle/>
          <a:p>
            <a:fld id="{9F3A2F3C-68D1-4843-9110-E9430529EBD1}" type="datetimeFigureOut">
              <a:rPr lang="nl-NL" smtClean="0"/>
              <a:t>26-05-2023</a:t>
            </a:fld>
            <a:endParaRPr lang="nl-NL"/>
          </a:p>
        </p:txBody>
      </p:sp>
      <p:sp>
        <p:nvSpPr>
          <p:cNvPr id="5" name="Tijdelijke aanduiding voor voettekst 4">
            <a:extLst>
              <a:ext uri="{FF2B5EF4-FFF2-40B4-BE49-F238E27FC236}">
                <a16:creationId xmlns:a16="http://schemas.microsoft.com/office/drawing/2014/main" id="{1D00D4C1-9121-D3AA-6D89-34167337869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9A6DAAF-D432-986E-FED7-8802402D3A9F}"/>
              </a:ext>
            </a:extLst>
          </p:cNvPr>
          <p:cNvSpPr>
            <a:spLocks noGrp="1"/>
          </p:cNvSpPr>
          <p:nvPr>
            <p:ph type="sldNum" sz="quarter" idx="12"/>
          </p:nvPr>
        </p:nvSpPr>
        <p:spPr/>
        <p:txBody>
          <a:bodyPr/>
          <a:lstStyle/>
          <a:p>
            <a:fld id="{9092ADA3-55F3-CC41-BD80-2FCA340E09E4}" type="slidenum">
              <a:rPr lang="nl-NL" smtClean="0"/>
              <a:t>‹nr.›</a:t>
            </a:fld>
            <a:endParaRPr lang="nl-NL"/>
          </a:p>
        </p:txBody>
      </p:sp>
    </p:spTree>
    <p:extLst>
      <p:ext uri="{BB962C8B-B14F-4D97-AF65-F5344CB8AC3E}">
        <p14:creationId xmlns:p14="http://schemas.microsoft.com/office/powerpoint/2010/main" val="1078315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E3F387-9EE8-B9CD-10C9-FF12FBD0072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4F60F51-F8AF-070D-D4B3-AF7023E9134A}"/>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3FA01FE-357B-F3E9-09A3-A0CC3A484F4B}"/>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ADB09368-D515-9BC2-265A-F45CEFEF9275}"/>
              </a:ext>
            </a:extLst>
          </p:cNvPr>
          <p:cNvSpPr>
            <a:spLocks noGrp="1"/>
          </p:cNvSpPr>
          <p:nvPr>
            <p:ph type="dt" sz="half" idx="10"/>
          </p:nvPr>
        </p:nvSpPr>
        <p:spPr/>
        <p:txBody>
          <a:bodyPr/>
          <a:lstStyle/>
          <a:p>
            <a:fld id="{9F3A2F3C-68D1-4843-9110-E9430529EBD1}" type="datetimeFigureOut">
              <a:rPr lang="nl-NL" smtClean="0"/>
              <a:t>26-05-2023</a:t>
            </a:fld>
            <a:endParaRPr lang="nl-NL"/>
          </a:p>
        </p:txBody>
      </p:sp>
      <p:sp>
        <p:nvSpPr>
          <p:cNvPr id="6" name="Tijdelijke aanduiding voor voettekst 5">
            <a:extLst>
              <a:ext uri="{FF2B5EF4-FFF2-40B4-BE49-F238E27FC236}">
                <a16:creationId xmlns:a16="http://schemas.microsoft.com/office/drawing/2014/main" id="{0BCA0E76-AFCE-CD72-FEF1-F1127236D14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5463662-4330-212B-44FF-9E4EAFBB8ED0}"/>
              </a:ext>
            </a:extLst>
          </p:cNvPr>
          <p:cNvSpPr>
            <a:spLocks noGrp="1"/>
          </p:cNvSpPr>
          <p:nvPr>
            <p:ph type="sldNum" sz="quarter" idx="12"/>
          </p:nvPr>
        </p:nvSpPr>
        <p:spPr/>
        <p:txBody>
          <a:bodyPr/>
          <a:lstStyle/>
          <a:p>
            <a:fld id="{9092ADA3-55F3-CC41-BD80-2FCA340E09E4}" type="slidenum">
              <a:rPr lang="nl-NL" smtClean="0"/>
              <a:t>‹nr.›</a:t>
            </a:fld>
            <a:endParaRPr lang="nl-NL"/>
          </a:p>
        </p:txBody>
      </p:sp>
    </p:spTree>
    <p:extLst>
      <p:ext uri="{BB962C8B-B14F-4D97-AF65-F5344CB8AC3E}">
        <p14:creationId xmlns:p14="http://schemas.microsoft.com/office/powerpoint/2010/main" val="1525859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6AF671-2E7E-120A-CA25-3AEAE9E9A6DE}"/>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30062E1F-A61F-1BC3-007F-7E8C7D9C69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B021106-A8A0-94B0-4A22-57F1DF390A4A}"/>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AA3514CA-040B-706B-E7F8-05CE7A1458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3F50B702-0E4A-77C1-C046-2D8D12B60C6D}"/>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F2BB2DF4-A6EC-11D4-70DC-FE43E9CDAA61}"/>
              </a:ext>
            </a:extLst>
          </p:cNvPr>
          <p:cNvSpPr>
            <a:spLocks noGrp="1"/>
          </p:cNvSpPr>
          <p:nvPr>
            <p:ph type="dt" sz="half" idx="10"/>
          </p:nvPr>
        </p:nvSpPr>
        <p:spPr/>
        <p:txBody>
          <a:bodyPr/>
          <a:lstStyle/>
          <a:p>
            <a:fld id="{9F3A2F3C-68D1-4843-9110-E9430529EBD1}" type="datetimeFigureOut">
              <a:rPr lang="nl-NL" smtClean="0"/>
              <a:t>26-05-2023</a:t>
            </a:fld>
            <a:endParaRPr lang="nl-NL"/>
          </a:p>
        </p:txBody>
      </p:sp>
      <p:sp>
        <p:nvSpPr>
          <p:cNvPr id="8" name="Tijdelijke aanduiding voor voettekst 7">
            <a:extLst>
              <a:ext uri="{FF2B5EF4-FFF2-40B4-BE49-F238E27FC236}">
                <a16:creationId xmlns:a16="http://schemas.microsoft.com/office/drawing/2014/main" id="{64DBCD24-942E-5094-3AB2-15F1FFB63F28}"/>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BD6A67DE-FED6-680A-2B73-1D17697D9F35}"/>
              </a:ext>
            </a:extLst>
          </p:cNvPr>
          <p:cNvSpPr>
            <a:spLocks noGrp="1"/>
          </p:cNvSpPr>
          <p:nvPr>
            <p:ph type="sldNum" sz="quarter" idx="12"/>
          </p:nvPr>
        </p:nvSpPr>
        <p:spPr/>
        <p:txBody>
          <a:bodyPr/>
          <a:lstStyle/>
          <a:p>
            <a:fld id="{9092ADA3-55F3-CC41-BD80-2FCA340E09E4}" type="slidenum">
              <a:rPr lang="nl-NL" smtClean="0"/>
              <a:t>‹nr.›</a:t>
            </a:fld>
            <a:endParaRPr lang="nl-NL"/>
          </a:p>
        </p:txBody>
      </p:sp>
    </p:spTree>
    <p:extLst>
      <p:ext uri="{BB962C8B-B14F-4D97-AF65-F5344CB8AC3E}">
        <p14:creationId xmlns:p14="http://schemas.microsoft.com/office/powerpoint/2010/main" val="979002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A08F0B-983C-314F-14A9-2C47E4E81C56}"/>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DA27DBD-E31C-DBC1-A54E-55C90AEDE9FF}"/>
              </a:ext>
            </a:extLst>
          </p:cNvPr>
          <p:cNvSpPr>
            <a:spLocks noGrp="1"/>
          </p:cNvSpPr>
          <p:nvPr>
            <p:ph type="dt" sz="half" idx="10"/>
          </p:nvPr>
        </p:nvSpPr>
        <p:spPr/>
        <p:txBody>
          <a:bodyPr/>
          <a:lstStyle/>
          <a:p>
            <a:fld id="{9F3A2F3C-68D1-4843-9110-E9430529EBD1}" type="datetimeFigureOut">
              <a:rPr lang="nl-NL" smtClean="0"/>
              <a:t>26-05-2023</a:t>
            </a:fld>
            <a:endParaRPr lang="nl-NL"/>
          </a:p>
        </p:txBody>
      </p:sp>
      <p:sp>
        <p:nvSpPr>
          <p:cNvPr id="4" name="Tijdelijke aanduiding voor voettekst 3">
            <a:extLst>
              <a:ext uri="{FF2B5EF4-FFF2-40B4-BE49-F238E27FC236}">
                <a16:creationId xmlns:a16="http://schemas.microsoft.com/office/drawing/2014/main" id="{3509872E-01B1-BF66-72F2-1B36C0766397}"/>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A7E6D45-77C6-4093-C36A-75F9F074B12F}"/>
              </a:ext>
            </a:extLst>
          </p:cNvPr>
          <p:cNvSpPr>
            <a:spLocks noGrp="1"/>
          </p:cNvSpPr>
          <p:nvPr>
            <p:ph type="sldNum" sz="quarter" idx="12"/>
          </p:nvPr>
        </p:nvSpPr>
        <p:spPr/>
        <p:txBody>
          <a:bodyPr/>
          <a:lstStyle/>
          <a:p>
            <a:fld id="{9092ADA3-55F3-CC41-BD80-2FCA340E09E4}" type="slidenum">
              <a:rPr lang="nl-NL" smtClean="0"/>
              <a:t>‹nr.›</a:t>
            </a:fld>
            <a:endParaRPr lang="nl-NL"/>
          </a:p>
        </p:txBody>
      </p:sp>
    </p:spTree>
    <p:extLst>
      <p:ext uri="{BB962C8B-B14F-4D97-AF65-F5344CB8AC3E}">
        <p14:creationId xmlns:p14="http://schemas.microsoft.com/office/powerpoint/2010/main" val="2277535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9E95BFB-223D-84CF-04B5-A90DDECB106B}"/>
              </a:ext>
            </a:extLst>
          </p:cNvPr>
          <p:cNvSpPr>
            <a:spLocks noGrp="1"/>
          </p:cNvSpPr>
          <p:nvPr>
            <p:ph type="dt" sz="half" idx="10"/>
          </p:nvPr>
        </p:nvSpPr>
        <p:spPr/>
        <p:txBody>
          <a:bodyPr/>
          <a:lstStyle/>
          <a:p>
            <a:fld id="{9F3A2F3C-68D1-4843-9110-E9430529EBD1}" type="datetimeFigureOut">
              <a:rPr lang="nl-NL" smtClean="0"/>
              <a:t>26-05-2023</a:t>
            </a:fld>
            <a:endParaRPr lang="nl-NL"/>
          </a:p>
        </p:txBody>
      </p:sp>
      <p:sp>
        <p:nvSpPr>
          <p:cNvPr id="3" name="Tijdelijke aanduiding voor voettekst 2">
            <a:extLst>
              <a:ext uri="{FF2B5EF4-FFF2-40B4-BE49-F238E27FC236}">
                <a16:creationId xmlns:a16="http://schemas.microsoft.com/office/drawing/2014/main" id="{A0060542-FD01-5F93-3664-CC35C37499FA}"/>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7596091-D9B9-A439-FF58-64D952F9AD0E}"/>
              </a:ext>
            </a:extLst>
          </p:cNvPr>
          <p:cNvSpPr>
            <a:spLocks noGrp="1"/>
          </p:cNvSpPr>
          <p:nvPr>
            <p:ph type="sldNum" sz="quarter" idx="12"/>
          </p:nvPr>
        </p:nvSpPr>
        <p:spPr/>
        <p:txBody>
          <a:bodyPr/>
          <a:lstStyle/>
          <a:p>
            <a:fld id="{9092ADA3-55F3-CC41-BD80-2FCA340E09E4}" type="slidenum">
              <a:rPr lang="nl-NL" smtClean="0"/>
              <a:t>‹nr.›</a:t>
            </a:fld>
            <a:endParaRPr lang="nl-NL"/>
          </a:p>
        </p:txBody>
      </p:sp>
    </p:spTree>
    <p:extLst>
      <p:ext uri="{BB962C8B-B14F-4D97-AF65-F5344CB8AC3E}">
        <p14:creationId xmlns:p14="http://schemas.microsoft.com/office/powerpoint/2010/main" val="198082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6E9A36-3902-DB9E-C2C6-B823F829397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905EE0DE-D27F-DB61-5C2C-BB0045D5B1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93CE47B-55EE-7944-4C1A-45A37287B9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1298616-71A2-BC11-AFD5-16EFB40B9710}"/>
              </a:ext>
            </a:extLst>
          </p:cNvPr>
          <p:cNvSpPr>
            <a:spLocks noGrp="1"/>
          </p:cNvSpPr>
          <p:nvPr>
            <p:ph type="dt" sz="half" idx="10"/>
          </p:nvPr>
        </p:nvSpPr>
        <p:spPr/>
        <p:txBody>
          <a:bodyPr/>
          <a:lstStyle/>
          <a:p>
            <a:fld id="{9F3A2F3C-68D1-4843-9110-E9430529EBD1}" type="datetimeFigureOut">
              <a:rPr lang="nl-NL" smtClean="0"/>
              <a:t>26-05-2023</a:t>
            </a:fld>
            <a:endParaRPr lang="nl-NL"/>
          </a:p>
        </p:txBody>
      </p:sp>
      <p:sp>
        <p:nvSpPr>
          <p:cNvPr id="6" name="Tijdelijke aanduiding voor voettekst 5">
            <a:extLst>
              <a:ext uri="{FF2B5EF4-FFF2-40B4-BE49-F238E27FC236}">
                <a16:creationId xmlns:a16="http://schemas.microsoft.com/office/drawing/2014/main" id="{6D70AF77-CC18-2995-0DE3-BB5DA2FF6BD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03E12C4-CAB6-7E20-3A17-43A7B22414FD}"/>
              </a:ext>
            </a:extLst>
          </p:cNvPr>
          <p:cNvSpPr>
            <a:spLocks noGrp="1"/>
          </p:cNvSpPr>
          <p:nvPr>
            <p:ph type="sldNum" sz="quarter" idx="12"/>
          </p:nvPr>
        </p:nvSpPr>
        <p:spPr/>
        <p:txBody>
          <a:bodyPr/>
          <a:lstStyle/>
          <a:p>
            <a:fld id="{9092ADA3-55F3-CC41-BD80-2FCA340E09E4}" type="slidenum">
              <a:rPr lang="nl-NL" smtClean="0"/>
              <a:t>‹nr.›</a:t>
            </a:fld>
            <a:endParaRPr lang="nl-NL"/>
          </a:p>
        </p:txBody>
      </p:sp>
    </p:spTree>
    <p:extLst>
      <p:ext uri="{BB962C8B-B14F-4D97-AF65-F5344CB8AC3E}">
        <p14:creationId xmlns:p14="http://schemas.microsoft.com/office/powerpoint/2010/main" val="754831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3DA15-217E-49D1-C47C-78633862D46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75888F38-B260-0B4A-122B-AC9673A15D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729FAC64-071D-CA13-E036-101971CFBB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C9A8EE1-1DFC-944B-03EA-41586A8F0F2F}"/>
              </a:ext>
            </a:extLst>
          </p:cNvPr>
          <p:cNvSpPr>
            <a:spLocks noGrp="1"/>
          </p:cNvSpPr>
          <p:nvPr>
            <p:ph type="dt" sz="half" idx="10"/>
          </p:nvPr>
        </p:nvSpPr>
        <p:spPr/>
        <p:txBody>
          <a:bodyPr/>
          <a:lstStyle/>
          <a:p>
            <a:fld id="{9F3A2F3C-68D1-4843-9110-E9430529EBD1}" type="datetimeFigureOut">
              <a:rPr lang="nl-NL" smtClean="0"/>
              <a:t>26-05-2023</a:t>
            </a:fld>
            <a:endParaRPr lang="nl-NL"/>
          </a:p>
        </p:txBody>
      </p:sp>
      <p:sp>
        <p:nvSpPr>
          <p:cNvPr id="6" name="Tijdelijke aanduiding voor voettekst 5">
            <a:extLst>
              <a:ext uri="{FF2B5EF4-FFF2-40B4-BE49-F238E27FC236}">
                <a16:creationId xmlns:a16="http://schemas.microsoft.com/office/drawing/2014/main" id="{DDDBA936-1A77-428D-273A-56FEBD76A1B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52E9FFF-5B87-EC53-5179-AF020C662FE0}"/>
              </a:ext>
            </a:extLst>
          </p:cNvPr>
          <p:cNvSpPr>
            <a:spLocks noGrp="1"/>
          </p:cNvSpPr>
          <p:nvPr>
            <p:ph type="sldNum" sz="quarter" idx="12"/>
          </p:nvPr>
        </p:nvSpPr>
        <p:spPr/>
        <p:txBody>
          <a:bodyPr/>
          <a:lstStyle/>
          <a:p>
            <a:fld id="{9092ADA3-55F3-CC41-BD80-2FCA340E09E4}" type="slidenum">
              <a:rPr lang="nl-NL" smtClean="0"/>
              <a:t>‹nr.›</a:t>
            </a:fld>
            <a:endParaRPr lang="nl-NL"/>
          </a:p>
        </p:txBody>
      </p:sp>
    </p:spTree>
    <p:extLst>
      <p:ext uri="{BB962C8B-B14F-4D97-AF65-F5344CB8AC3E}">
        <p14:creationId xmlns:p14="http://schemas.microsoft.com/office/powerpoint/2010/main" val="1346580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9C7BB27-3A8C-15D2-EAE8-3920CB4464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DC091E90-9CE5-AEB9-3486-B4DB929BF6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D9C8E8C-5AD1-12D1-EBAA-0D4E25E19E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3A2F3C-68D1-4843-9110-E9430529EBD1}" type="datetimeFigureOut">
              <a:rPr lang="nl-NL" smtClean="0"/>
              <a:t>26-05-2023</a:t>
            </a:fld>
            <a:endParaRPr lang="nl-NL"/>
          </a:p>
        </p:txBody>
      </p:sp>
      <p:sp>
        <p:nvSpPr>
          <p:cNvPr id="5" name="Tijdelijke aanduiding voor voettekst 4">
            <a:extLst>
              <a:ext uri="{FF2B5EF4-FFF2-40B4-BE49-F238E27FC236}">
                <a16:creationId xmlns:a16="http://schemas.microsoft.com/office/drawing/2014/main" id="{F5D075D4-C6EB-0B90-664D-DC6E93EA7C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C12ED110-9FE1-9916-B4C7-E85487AF77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92ADA3-55F3-CC41-BD80-2FCA340E09E4}" type="slidenum">
              <a:rPr lang="nl-NL" smtClean="0"/>
              <a:t>‹nr.›</a:t>
            </a:fld>
            <a:endParaRPr lang="nl-NL"/>
          </a:p>
        </p:txBody>
      </p:sp>
    </p:spTree>
    <p:extLst>
      <p:ext uri="{BB962C8B-B14F-4D97-AF65-F5344CB8AC3E}">
        <p14:creationId xmlns:p14="http://schemas.microsoft.com/office/powerpoint/2010/main" val="3781179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C89A3AE8-579D-D83E-21D5-AFE43BF08FA9}"/>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99141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5F04082-3AA3-BD2D-E900-7FF84342225B}"/>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912971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63E0760-8A9A-3852-4F98-32CBC3C9FA70}"/>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4214857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F4E0499-6CFF-7E1A-DFC3-8FEB20687C98}"/>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51436002"/>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196089069F64744A2239F01469F011D" ma:contentTypeVersion="18" ma:contentTypeDescription="Create a new document." ma:contentTypeScope="" ma:versionID="de27c83833a14f871f6cdba536dd5a77">
  <xsd:schema xmlns:xsd="http://www.w3.org/2001/XMLSchema" xmlns:xs="http://www.w3.org/2001/XMLSchema" xmlns:p="http://schemas.microsoft.com/office/2006/metadata/properties" xmlns:ns2="df7747a2-9c71-46c8-90d6-359d79d7c09c" xmlns:ns3="61fbe315-1f4c-4024-ab4e-e6a512b72087" targetNamespace="http://schemas.microsoft.com/office/2006/metadata/properties" ma:root="true" ma:fieldsID="94194da7ce0673231d77bb151c9f0105" ns2:_="" ns3:_="">
    <xsd:import namespace="df7747a2-9c71-46c8-90d6-359d79d7c09c"/>
    <xsd:import namespace="61fbe315-1f4c-4024-ab4e-e6a512b720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7747a2-9c71-46c8-90d6-359d79d7c0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55420da-e5a3-4902-abec-d114a9381cd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1fbe315-1f4c-4024-ab4e-e6a512b720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88430af6-16d5-4c57-b702-94c6d6f68a85}" ma:internalName="TaxCatchAll" ma:showField="CatchAllData" ma:web="61fbe315-1f4c-4024-ab4e-e6a512b720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0C969B-AA1F-4CB5-8A32-D6448A3FCBC5}"/>
</file>

<file path=customXml/itemProps2.xml><?xml version="1.0" encoding="utf-8"?>
<ds:datastoreItem xmlns:ds="http://schemas.openxmlformats.org/officeDocument/2006/customXml" ds:itemID="{708C4B33-821E-4A13-A86D-09720B60313C}"/>
</file>

<file path=docProps/app.xml><?xml version="1.0" encoding="utf-8"?>
<Properties xmlns="http://schemas.openxmlformats.org/officeDocument/2006/extended-properties" xmlns:vt="http://schemas.openxmlformats.org/officeDocument/2006/docPropsVTypes">
  <TotalTime>229</TotalTime>
  <Words>816</Words>
  <Application>Microsoft Macintosh PowerPoint</Application>
  <PresentationFormat>Breedbeeld</PresentationFormat>
  <Paragraphs>65</Paragraphs>
  <Slides>4</Slides>
  <Notes>4</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4</vt:i4>
      </vt:variant>
    </vt:vector>
  </HeadingPairs>
  <TitlesOfParts>
    <vt:vector size="9" baseType="lpstr">
      <vt:lpstr>Arial</vt:lpstr>
      <vt:lpstr>Calibri</vt:lpstr>
      <vt:lpstr>Calibri Light</vt:lpstr>
      <vt:lpstr>Symbol</vt:lpstr>
      <vt:lpstr>Kantoorthema</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Jeroen van Schie</dc:creator>
  <cp:lastModifiedBy>Jeroen van Schie</cp:lastModifiedBy>
  <cp:revision>8</cp:revision>
  <dcterms:created xsi:type="dcterms:W3CDTF">2023-04-06T08:05:56Z</dcterms:created>
  <dcterms:modified xsi:type="dcterms:W3CDTF">2023-05-26T18:53:19Z</dcterms:modified>
</cp:coreProperties>
</file>