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
  </p:notesMasterIdLst>
  <p:sldIdLst>
    <p:sldId id="257" r:id="rId2"/>
    <p:sldId id="258" r:id="rId3"/>
    <p:sldId id="259" r:id="rId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49388"/>
  </p:normalViewPr>
  <p:slideViewPr>
    <p:cSldViewPr snapToGrid="0">
      <p:cViewPr varScale="1">
        <p:scale>
          <a:sx n="55" d="100"/>
          <a:sy n="55" d="100"/>
        </p:scale>
        <p:origin x="320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openxmlformats.org/officeDocument/2006/relationships/customXml" Target="../customXml/item2.xml"/><Relationship Id="rId5" Type="http://schemas.openxmlformats.org/officeDocument/2006/relationships/notesMaster" Target="notesMasters/notesMaster1.xml"/><Relationship Id="rId10"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5D52E7-2007-2F48-B278-941E78EB91DB}" type="datetimeFigureOut">
              <a:rPr lang="nl-NL" smtClean="0"/>
              <a:t>05-06-2023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EB4C4-8BCA-474D-BB37-BD389900CD76}" type="slidenum">
              <a:rPr lang="nl-NL" smtClean="0"/>
              <a:t>‹nr.›</a:t>
            </a:fld>
            <a:endParaRPr lang="nl-NL"/>
          </a:p>
        </p:txBody>
      </p:sp>
    </p:spTree>
    <p:extLst>
      <p:ext uri="{BB962C8B-B14F-4D97-AF65-F5344CB8AC3E}">
        <p14:creationId xmlns:p14="http://schemas.microsoft.com/office/powerpoint/2010/main" val="398803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i="1" dirty="0">
                <a:effectLst/>
                <a:latin typeface="Calibri" panose="020F0502020204030204" pitchFamily="34" charset="0"/>
                <a:ea typeface="Calibri" panose="020F0502020204030204" pitchFamily="34" charset="0"/>
                <a:cs typeface="Times New Roman" panose="02020603050405020304" pitchFamily="18" charset="0"/>
              </a:rPr>
              <a:t>Reflectie bezoek Fabrique des Lumières</a:t>
            </a:r>
          </a:p>
          <a:p>
            <a:endParaRPr lang="nl-NL"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b="1" dirty="0">
                <a:effectLst/>
                <a:latin typeface="Calibri" panose="020F0502020204030204" pitchFamily="34" charset="0"/>
                <a:ea typeface="Calibri" panose="020F0502020204030204" pitchFamily="34" charset="0"/>
                <a:cs typeface="Times New Roman" panose="02020603050405020304" pitchFamily="18" charset="0"/>
              </a:rPr>
              <a:t>Intro</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Onlangs hebben jullie de expositie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Dalí </a:t>
            </a:r>
            <a:r>
              <a:rPr lang="nl-NL" sz="1800" dirty="0">
                <a:effectLst/>
                <a:latin typeface="Calibri" panose="020F0502020204030204" pitchFamily="34" charset="0"/>
                <a:ea typeface="Calibri" panose="020F0502020204030204" pitchFamily="34" charset="0"/>
                <a:cs typeface="Times New Roman" panose="02020603050405020304" pitchFamily="18" charset="0"/>
              </a:rPr>
              <a:t>bezocht in Fabrique des Lumières. </a:t>
            </a:r>
          </a:p>
          <a:p>
            <a:endParaRPr lang="nl-NL"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b="1" dirty="0">
                <a:effectLst/>
                <a:latin typeface="Calibri" panose="020F0502020204030204" pitchFamily="34" charset="0"/>
                <a:ea typeface="Calibri" panose="020F0502020204030204" pitchFamily="34" charset="0"/>
                <a:cs typeface="Times New Roman" panose="02020603050405020304" pitchFamily="18" charset="0"/>
              </a:rPr>
              <a:t>Ervaringen uitwisselen</a:t>
            </a:r>
          </a:p>
          <a:p>
            <a:pPr marL="0" indent="0">
              <a:buFontTx/>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Laat de leerlingen hun ervaringen met elkaar uitwisselen. Kies één van onderstaande opdrachten.</a:t>
            </a:r>
          </a:p>
          <a:p>
            <a:pPr marL="342900" lvl="0" indent="-342900">
              <a:buFont typeface="Symbol" pitchFamily="2" charset="2"/>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Wat is het mooiste, lelijkste of spannendste beeld dat jullie van de expositie over Dalí kunnen herinneren? Laat verschillende leerlingen aan het woord.</a:t>
            </a:r>
          </a:p>
          <a:p>
            <a:pPr marL="342900" lvl="0" indent="-342900">
              <a:buFont typeface="Symbol" pitchFamily="2" charset="2"/>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Als je terugdenkt aan de expositie over Dalí, welke woorden komen er dan bij je op? Schrijf er </a:t>
            </a:r>
            <a:r>
              <a:rPr lang="nl-NL" sz="1800" u="sng" dirty="0">
                <a:effectLst/>
                <a:latin typeface="Calibri" panose="020F0502020204030204" pitchFamily="34" charset="0"/>
                <a:ea typeface="Calibri" panose="020F0502020204030204" pitchFamily="34" charset="0"/>
                <a:cs typeface="Times New Roman" panose="02020603050405020304" pitchFamily="18" charset="0"/>
              </a:rPr>
              <a:t>vijf</a:t>
            </a:r>
            <a:r>
              <a:rPr lang="nl-NL" sz="1800" dirty="0">
                <a:effectLst/>
                <a:latin typeface="Calibri" panose="020F0502020204030204" pitchFamily="34" charset="0"/>
                <a:ea typeface="Calibri" panose="020F0502020204030204" pitchFamily="34" charset="0"/>
                <a:cs typeface="Times New Roman" panose="02020603050405020304" pitchFamily="18" charset="0"/>
              </a:rPr>
              <a:t> op. Laat een aantal leerlingen hun woorden voorlezen.</a:t>
            </a:r>
          </a:p>
          <a:p>
            <a:pPr marL="342900" lvl="0" indent="-342900">
              <a:buFont typeface="Symbol" pitchFamily="2" charset="2"/>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Stel je voor dat je op YouTube een vlog maakt over de Dalí-expositie. Welke titel zou je daarbij kunnen verzinnen? Vraag een paar leerlingen hun titel voor te lezen.</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b="1" dirty="0">
                <a:effectLst/>
                <a:latin typeface="Calibri" panose="020F0502020204030204" pitchFamily="34" charset="0"/>
                <a:ea typeface="Calibri" panose="020F0502020204030204" pitchFamily="34" charset="0"/>
                <a:cs typeface="Times New Roman" panose="02020603050405020304" pitchFamily="18" charset="0"/>
              </a:rPr>
              <a:t>Collage!</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Naar aanleiding van de werken van Dalí die jullie hebben gezien, gaan jullie een eigen kunstwerk maken, in de stijl van Dalí: een surrealistisch droomlandschap.</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nl-NL" dirty="0"/>
          </a:p>
        </p:txBody>
      </p:sp>
      <p:sp>
        <p:nvSpPr>
          <p:cNvPr id="4" name="Tijdelijke aanduiding voor dianummer 3"/>
          <p:cNvSpPr>
            <a:spLocks noGrp="1"/>
          </p:cNvSpPr>
          <p:nvPr>
            <p:ph type="sldNum" sz="quarter" idx="5"/>
          </p:nvPr>
        </p:nvSpPr>
        <p:spPr/>
        <p:txBody>
          <a:bodyPr/>
          <a:lstStyle/>
          <a:p>
            <a:fld id="{F04EB4C4-8BCA-474D-BB37-BD389900CD76}" type="slidenum">
              <a:rPr lang="nl-NL" smtClean="0"/>
              <a:t>1</a:t>
            </a:fld>
            <a:endParaRPr lang="nl-NL"/>
          </a:p>
        </p:txBody>
      </p:sp>
    </p:spTree>
    <p:extLst>
      <p:ext uri="{BB962C8B-B14F-4D97-AF65-F5344CB8AC3E}">
        <p14:creationId xmlns:p14="http://schemas.microsoft.com/office/powerpoint/2010/main" val="1959108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i="1" dirty="0">
                <a:effectLst/>
                <a:latin typeface="Calibri" panose="020F0502020204030204" pitchFamily="34" charset="0"/>
                <a:ea typeface="Calibri" panose="020F0502020204030204" pitchFamily="34" charset="0"/>
                <a:cs typeface="Times New Roman" panose="02020603050405020304" pitchFamily="18" charset="0"/>
              </a:rPr>
              <a:t>Collage maken (1)</a:t>
            </a:r>
          </a:p>
          <a:p>
            <a:endParaRPr lang="nl-NL"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b="1" dirty="0">
                <a:effectLst/>
                <a:latin typeface="Calibri" panose="020F0502020204030204" pitchFamily="34" charset="0"/>
                <a:ea typeface="Calibri" panose="020F0502020204030204" pitchFamily="34" charset="0"/>
                <a:cs typeface="Times New Roman" panose="02020603050405020304" pitchFamily="18" charset="0"/>
              </a:rPr>
              <a:t>Intro</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Dalí schilderde dromen en nachtmerries alsof ze voor je ogen gebeuren. Jullie krijgen de opdracht om net als Dalí een eigen droomlandschap te maken, niet door te schilderen, maar door collagetechnieken te gebruiken. Collage is een techniek die vaak door Surrealistische kunstenaars werd toegepast. Bij een collage gebruik je knipsels van afbeeldingen uit bijvoorbeeld tijdschriften om er een nieuw kunstwerk mee te maken.</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b="1" dirty="0">
                <a:effectLst/>
                <a:latin typeface="Calibri" panose="020F0502020204030204" pitchFamily="34" charset="0"/>
                <a:ea typeface="Calibri" panose="020F0502020204030204" pitchFamily="34" charset="0"/>
                <a:cs typeface="Times New Roman" panose="02020603050405020304" pitchFamily="18" charset="0"/>
              </a:rPr>
              <a:t>Stappenplan (75-90 minuten)</a:t>
            </a:r>
            <a:endParaRPr lang="nl-NL" sz="1800" b="1" i="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1800" b="1" i="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STAP 1 (10 minuten)</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Bekijk samen ‘De verzoeking van Antonius’. Onderzoek met de klas hoe Dalí ervoor zorgt dat het lijkt alsof het een droom is.</a:t>
            </a:r>
          </a:p>
          <a:p>
            <a:endParaRPr lang="nl-NL"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STAP 2 (5 minuten)</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Laat leerlingen nadenken over een eigen droom die hen is bijgebleven.</a:t>
            </a:r>
          </a:p>
          <a:p>
            <a:endParaRPr lang="nl-NL"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STAP 3 (10 minuten)</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Laat leerlingen een woordweb maken van hun droom. Laat hen zoveel mogelijk associaties opschrijven die zij later kunnen gebruiken bij het ontwerpen van hun droomlandschap.</a:t>
            </a:r>
          </a:p>
          <a:p>
            <a:endParaRPr lang="nl-NL"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STAP 4 (15 minuten)</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Laat leerlingen op zoek gaan naar plaatjes in tijdschriften en die netjes uitknippen </a:t>
            </a:r>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of scheuren. </a:t>
            </a:r>
            <a:r>
              <a:rPr lang="nl-NL" sz="1800" dirty="0">
                <a:effectLst/>
                <a:latin typeface="Calibri" panose="020F0502020204030204" pitchFamily="34" charset="0"/>
                <a:ea typeface="Calibri" panose="020F0502020204030204" pitchFamily="34" charset="0"/>
                <a:cs typeface="Times New Roman" panose="02020603050405020304" pitchFamily="18" charset="0"/>
              </a:rPr>
              <a:t>Het woordweb kan de leerlingen helpen bij het zoeken van de juiste plaatjes </a:t>
            </a:r>
          </a:p>
          <a:p>
            <a:endParaRPr lang="nl-NL"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STAP 5 (40-55 minuten)</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Deel stevig tekenpapier uit (A4) en laat de leerlingen spelen met de uitgeknipte en/of gescheurde plaatjes op het witte vlak. Pas als leerlingen helemaal tevreden zijn, als alle plaatjes op de juiste plek liggen, laat hen dan met plakstift de plaatjes aan het tekenpapier vastplakken.</a:t>
            </a:r>
          </a:p>
          <a:p>
            <a:endParaRPr lang="nl-NL"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STAP 6 (EXTRA)</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Je kunt leerlingen de mogelijkheid bieden om er een achtergrond bij te schilderen, met plakkaat- of waterverf.</a:t>
            </a:r>
          </a:p>
          <a:p>
            <a:endParaRPr lang="nl-NL" dirty="0"/>
          </a:p>
        </p:txBody>
      </p:sp>
      <p:sp>
        <p:nvSpPr>
          <p:cNvPr id="4" name="Tijdelijke aanduiding voor dianummer 3"/>
          <p:cNvSpPr>
            <a:spLocks noGrp="1"/>
          </p:cNvSpPr>
          <p:nvPr>
            <p:ph type="sldNum" sz="quarter" idx="5"/>
          </p:nvPr>
        </p:nvSpPr>
        <p:spPr/>
        <p:txBody>
          <a:bodyPr/>
          <a:lstStyle/>
          <a:p>
            <a:fld id="{F04EB4C4-8BCA-474D-BB37-BD389900CD76}" type="slidenum">
              <a:rPr lang="nl-NL" smtClean="0"/>
              <a:t>2</a:t>
            </a:fld>
            <a:endParaRPr lang="nl-NL"/>
          </a:p>
        </p:txBody>
      </p:sp>
    </p:spTree>
    <p:extLst>
      <p:ext uri="{BB962C8B-B14F-4D97-AF65-F5344CB8AC3E}">
        <p14:creationId xmlns:p14="http://schemas.microsoft.com/office/powerpoint/2010/main" val="3210127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i="1" dirty="0">
                <a:effectLst/>
                <a:latin typeface="Calibri" panose="020F0502020204030204" pitchFamily="34" charset="0"/>
                <a:ea typeface="Calibri" panose="020F0502020204030204" pitchFamily="34" charset="0"/>
                <a:cs typeface="Times New Roman" panose="02020603050405020304" pitchFamily="18" charset="0"/>
              </a:rPr>
              <a:t>Collage maken (2)</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2800" b="0" i="0" u="none" strike="noStrike" dirty="0">
                <a:solidFill>
                  <a:srgbClr val="000000"/>
                </a:solidFill>
                <a:effectLst/>
                <a:latin typeface="Calibri" panose="020F0502020204030204" pitchFamily="34" charset="0"/>
              </a:rPr>
              <a:t>Terwijl de leerlingen aan de slag zijn, kun je ter inspiratie deze slide laten zien.</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b="1" dirty="0">
                <a:effectLst/>
                <a:latin typeface="Calibri" panose="020F0502020204030204" pitchFamily="34" charset="0"/>
                <a:ea typeface="Calibri" panose="020F0502020204030204" pitchFamily="34" charset="0"/>
                <a:cs typeface="Times New Roman" panose="02020603050405020304" pitchFamily="18" charset="0"/>
              </a:rPr>
              <a:t>Afsluiting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Leg alle kunstwerken van de leerlingen bij elkaar op een plek op de grond. Bespreek met de klas een paar resultaten. Ga daarbij in op de inhoud én op het creatieve proces:</a:t>
            </a:r>
          </a:p>
          <a:p>
            <a:pPr marL="28575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Hoe hebben de leerlingen het aangepakt? </a:t>
            </a:r>
          </a:p>
          <a:p>
            <a:pPr marL="28575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Zijn zij nog ergens tegenaan gelopen? Hoe hebben zij dat opgelost?</a:t>
            </a:r>
          </a:p>
          <a:p>
            <a:pPr marL="28575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Kunnen zij iets vertellen over het eindresultaat?</a:t>
            </a:r>
          </a:p>
          <a:p>
            <a:endParaRPr lang="nl-NL" dirty="0"/>
          </a:p>
        </p:txBody>
      </p:sp>
      <p:sp>
        <p:nvSpPr>
          <p:cNvPr id="4" name="Tijdelijke aanduiding voor dianummer 3"/>
          <p:cNvSpPr>
            <a:spLocks noGrp="1"/>
          </p:cNvSpPr>
          <p:nvPr>
            <p:ph type="sldNum" sz="quarter" idx="5"/>
          </p:nvPr>
        </p:nvSpPr>
        <p:spPr/>
        <p:txBody>
          <a:bodyPr/>
          <a:lstStyle/>
          <a:p>
            <a:fld id="{F04EB4C4-8BCA-474D-BB37-BD389900CD76}" type="slidenum">
              <a:rPr lang="nl-NL" smtClean="0"/>
              <a:t>3</a:t>
            </a:fld>
            <a:endParaRPr lang="nl-NL"/>
          </a:p>
        </p:txBody>
      </p:sp>
    </p:spTree>
    <p:extLst>
      <p:ext uri="{BB962C8B-B14F-4D97-AF65-F5344CB8AC3E}">
        <p14:creationId xmlns:p14="http://schemas.microsoft.com/office/powerpoint/2010/main" val="636447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D89DD3-00D9-A540-1832-8AEE5981629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EFB9CE7-6BEE-95B0-2A61-3AFDEC67AF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265EB9C-B8ED-CB3E-1449-DAAD85DB5479}"/>
              </a:ext>
            </a:extLst>
          </p:cNvPr>
          <p:cNvSpPr>
            <a:spLocks noGrp="1"/>
          </p:cNvSpPr>
          <p:nvPr>
            <p:ph type="dt" sz="half" idx="10"/>
          </p:nvPr>
        </p:nvSpPr>
        <p:spPr/>
        <p:txBody>
          <a:bodyPr/>
          <a:lstStyle/>
          <a:p>
            <a:fld id="{9F3A2F3C-68D1-4843-9110-E9430529EBD1}" type="datetimeFigureOut">
              <a:rPr lang="nl-NL" smtClean="0"/>
              <a:t>05-06-2023</a:t>
            </a:fld>
            <a:endParaRPr lang="nl-NL"/>
          </a:p>
        </p:txBody>
      </p:sp>
      <p:sp>
        <p:nvSpPr>
          <p:cNvPr id="5" name="Tijdelijke aanduiding voor voettekst 4">
            <a:extLst>
              <a:ext uri="{FF2B5EF4-FFF2-40B4-BE49-F238E27FC236}">
                <a16:creationId xmlns:a16="http://schemas.microsoft.com/office/drawing/2014/main" id="{E6F67633-9420-2798-D14D-74EEAB48AA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06D7900-4AC7-CDBA-1535-75F344F74898}"/>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3168251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F8B2D-A1AC-2D26-4D84-C40B7A0B0AB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16BD5B0-A0A8-BFDC-4A17-99E51BA02B7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547C38-4D17-55EC-77C4-DCAAD94B88DE}"/>
              </a:ext>
            </a:extLst>
          </p:cNvPr>
          <p:cNvSpPr>
            <a:spLocks noGrp="1"/>
          </p:cNvSpPr>
          <p:nvPr>
            <p:ph type="dt" sz="half" idx="10"/>
          </p:nvPr>
        </p:nvSpPr>
        <p:spPr/>
        <p:txBody>
          <a:bodyPr/>
          <a:lstStyle/>
          <a:p>
            <a:fld id="{9F3A2F3C-68D1-4843-9110-E9430529EBD1}" type="datetimeFigureOut">
              <a:rPr lang="nl-NL" smtClean="0"/>
              <a:t>05-06-2023</a:t>
            </a:fld>
            <a:endParaRPr lang="nl-NL"/>
          </a:p>
        </p:txBody>
      </p:sp>
      <p:sp>
        <p:nvSpPr>
          <p:cNvPr id="5" name="Tijdelijke aanduiding voor voettekst 4">
            <a:extLst>
              <a:ext uri="{FF2B5EF4-FFF2-40B4-BE49-F238E27FC236}">
                <a16:creationId xmlns:a16="http://schemas.microsoft.com/office/drawing/2014/main" id="{A938E9B0-CD25-0499-6CF2-0CADA28C39A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9B5AC73-0105-D6E1-AFD3-F0DE277337E3}"/>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505069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4148283-B03C-CAEB-13B2-4DEA55F5CCF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4A36019-865C-CF6D-AF77-CBA4CB17020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346E0E4-5255-116D-73FD-7A46AAD48C7C}"/>
              </a:ext>
            </a:extLst>
          </p:cNvPr>
          <p:cNvSpPr>
            <a:spLocks noGrp="1"/>
          </p:cNvSpPr>
          <p:nvPr>
            <p:ph type="dt" sz="half" idx="10"/>
          </p:nvPr>
        </p:nvSpPr>
        <p:spPr/>
        <p:txBody>
          <a:bodyPr/>
          <a:lstStyle/>
          <a:p>
            <a:fld id="{9F3A2F3C-68D1-4843-9110-E9430529EBD1}" type="datetimeFigureOut">
              <a:rPr lang="nl-NL" smtClean="0"/>
              <a:t>05-06-2023</a:t>
            </a:fld>
            <a:endParaRPr lang="nl-NL"/>
          </a:p>
        </p:txBody>
      </p:sp>
      <p:sp>
        <p:nvSpPr>
          <p:cNvPr id="5" name="Tijdelijke aanduiding voor voettekst 4">
            <a:extLst>
              <a:ext uri="{FF2B5EF4-FFF2-40B4-BE49-F238E27FC236}">
                <a16:creationId xmlns:a16="http://schemas.microsoft.com/office/drawing/2014/main" id="{647FFB17-A4D2-DA11-0F42-A1E9046C566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ACF091-0532-B099-394C-D88FDC73FF7D}"/>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1604123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76DD63-1BAA-3F4B-3463-7740DFAB565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0D5C25D-6E80-A02C-6A38-78B52649B65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9C4C135-7870-102E-E4E1-19FF66F1A47A}"/>
              </a:ext>
            </a:extLst>
          </p:cNvPr>
          <p:cNvSpPr>
            <a:spLocks noGrp="1"/>
          </p:cNvSpPr>
          <p:nvPr>
            <p:ph type="dt" sz="half" idx="10"/>
          </p:nvPr>
        </p:nvSpPr>
        <p:spPr/>
        <p:txBody>
          <a:bodyPr/>
          <a:lstStyle/>
          <a:p>
            <a:fld id="{9F3A2F3C-68D1-4843-9110-E9430529EBD1}" type="datetimeFigureOut">
              <a:rPr lang="nl-NL" smtClean="0"/>
              <a:t>05-06-2023</a:t>
            </a:fld>
            <a:endParaRPr lang="nl-NL"/>
          </a:p>
        </p:txBody>
      </p:sp>
      <p:sp>
        <p:nvSpPr>
          <p:cNvPr id="5" name="Tijdelijke aanduiding voor voettekst 4">
            <a:extLst>
              <a:ext uri="{FF2B5EF4-FFF2-40B4-BE49-F238E27FC236}">
                <a16:creationId xmlns:a16="http://schemas.microsoft.com/office/drawing/2014/main" id="{36DBC854-72EC-3F32-CACC-9FC4D915DFA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6AB0673-C072-4E83-CB2A-8DE2CC88A8F0}"/>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1559627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84C4A5-1821-331A-CE3F-97823E204A2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D108CB5-6CC7-A205-8443-5D7B38BAB5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85EEA1D-60A7-0805-C54F-255213A1E181}"/>
              </a:ext>
            </a:extLst>
          </p:cNvPr>
          <p:cNvSpPr>
            <a:spLocks noGrp="1"/>
          </p:cNvSpPr>
          <p:nvPr>
            <p:ph type="dt" sz="half" idx="10"/>
          </p:nvPr>
        </p:nvSpPr>
        <p:spPr/>
        <p:txBody>
          <a:bodyPr/>
          <a:lstStyle/>
          <a:p>
            <a:fld id="{9F3A2F3C-68D1-4843-9110-E9430529EBD1}" type="datetimeFigureOut">
              <a:rPr lang="nl-NL" smtClean="0"/>
              <a:t>05-06-2023</a:t>
            </a:fld>
            <a:endParaRPr lang="nl-NL"/>
          </a:p>
        </p:txBody>
      </p:sp>
      <p:sp>
        <p:nvSpPr>
          <p:cNvPr id="5" name="Tijdelijke aanduiding voor voettekst 4">
            <a:extLst>
              <a:ext uri="{FF2B5EF4-FFF2-40B4-BE49-F238E27FC236}">
                <a16:creationId xmlns:a16="http://schemas.microsoft.com/office/drawing/2014/main" id="{1D00D4C1-9121-D3AA-6D89-34167337869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A6DAAF-D432-986E-FED7-8802402D3A9F}"/>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1078315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3F387-9EE8-B9CD-10C9-FF12FBD0072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4F60F51-F8AF-070D-D4B3-AF7023E9134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3FA01FE-357B-F3E9-09A3-A0CC3A484F4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DB09368-D515-9BC2-265A-F45CEFEF9275}"/>
              </a:ext>
            </a:extLst>
          </p:cNvPr>
          <p:cNvSpPr>
            <a:spLocks noGrp="1"/>
          </p:cNvSpPr>
          <p:nvPr>
            <p:ph type="dt" sz="half" idx="10"/>
          </p:nvPr>
        </p:nvSpPr>
        <p:spPr/>
        <p:txBody>
          <a:bodyPr/>
          <a:lstStyle/>
          <a:p>
            <a:fld id="{9F3A2F3C-68D1-4843-9110-E9430529EBD1}" type="datetimeFigureOut">
              <a:rPr lang="nl-NL" smtClean="0"/>
              <a:t>05-06-2023</a:t>
            </a:fld>
            <a:endParaRPr lang="nl-NL"/>
          </a:p>
        </p:txBody>
      </p:sp>
      <p:sp>
        <p:nvSpPr>
          <p:cNvPr id="6" name="Tijdelijke aanduiding voor voettekst 5">
            <a:extLst>
              <a:ext uri="{FF2B5EF4-FFF2-40B4-BE49-F238E27FC236}">
                <a16:creationId xmlns:a16="http://schemas.microsoft.com/office/drawing/2014/main" id="{0BCA0E76-AFCE-CD72-FEF1-F1127236D14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5463662-4330-212B-44FF-9E4EAFBB8ED0}"/>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1525859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6AF671-2E7E-120A-CA25-3AEAE9E9A6D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0062E1F-A61F-1BC3-007F-7E8C7D9C69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B021106-A8A0-94B0-4A22-57F1DF390A4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A3514CA-040B-706B-E7F8-05CE7A145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F50B702-0E4A-77C1-C046-2D8D12B60C6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2BB2DF4-A6EC-11D4-70DC-FE43E9CDAA61}"/>
              </a:ext>
            </a:extLst>
          </p:cNvPr>
          <p:cNvSpPr>
            <a:spLocks noGrp="1"/>
          </p:cNvSpPr>
          <p:nvPr>
            <p:ph type="dt" sz="half" idx="10"/>
          </p:nvPr>
        </p:nvSpPr>
        <p:spPr/>
        <p:txBody>
          <a:bodyPr/>
          <a:lstStyle/>
          <a:p>
            <a:fld id="{9F3A2F3C-68D1-4843-9110-E9430529EBD1}" type="datetimeFigureOut">
              <a:rPr lang="nl-NL" smtClean="0"/>
              <a:t>05-06-2023</a:t>
            </a:fld>
            <a:endParaRPr lang="nl-NL"/>
          </a:p>
        </p:txBody>
      </p:sp>
      <p:sp>
        <p:nvSpPr>
          <p:cNvPr id="8" name="Tijdelijke aanduiding voor voettekst 7">
            <a:extLst>
              <a:ext uri="{FF2B5EF4-FFF2-40B4-BE49-F238E27FC236}">
                <a16:creationId xmlns:a16="http://schemas.microsoft.com/office/drawing/2014/main" id="{64DBCD24-942E-5094-3AB2-15F1FFB63F2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D6A67DE-FED6-680A-2B73-1D17697D9F35}"/>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979002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A08F0B-983C-314F-14A9-2C47E4E81C5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A27DBD-E31C-DBC1-A54E-55C90AEDE9FF}"/>
              </a:ext>
            </a:extLst>
          </p:cNvPr>
          <p:cNvSpPr>
            <a:spLocks noGrp="1"/>
          </p:cNvSpPr>
          <p:nvPr>
            <p:ph type="dt" sz="half" idx="10"/>
          </p:nvPr>
        </p:nvSpPr>
        <p:spPr/>
        <p:txBody>
          <a:bodyPr/>
          <a:lstStyle/>
          <a:p>
            <a:fld id="{9F3A2F3C-68D1-4843-9110-E9430529EBD1}" type="datetimeFigureOut">
              <a:rPr lang="nl-NL" smtClean="0"/>
              <a:t>05-06-2023</a:t>
            </a:fld>
            <a:endParaRPr lang="nl-NL"/>
          </a:p>
        </p:txBody>
      </p:sp>
      <p:sp>
        <p:nvSpPr>
          <p:cNvPr id="4" name="Tijdelijke aanduiding voor voettekst 3">
            <a:extLst>
              <a:ext uri="{FF2B5EF4-FFF2-40B4-BE49-F238E27FC236}">
                <a16:creationId xmlns:a16="http://schemas.microsoft.com/office/drawing/2014/main" id="{3509872E-01B1-BF66-72F2-1B36C076639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A7E6D45-77C6-4093-C36A-75F9F074B12F}"/>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227753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9E95BFB-223D-84CF-04B5-A90DDECB106B}"/>
              </a:ext>
            </a:extLst>
          </p:cNvPr>
          <p:cNvSpPr>
            <a:spLocks noGrp="1"/>
          </p:cNvSpPr>
          <p:nvPr>
            <p:ph type="dt" sz="half" idx="10"/>
          </p:nvPr>
        </p:nvSpPr>
        <p:spPr/>
        <p:txBody>
          <a:bodyPr/>
          <a:lstStyle/>
          <a:p>
            <a:fld id="{9F3A2F3C-68D1-4843-9110-E9430529EBD1}" type="datetimeFigureOut">
              <a:rPr lang="nl-NL" smtClean="0"/>
              <a:t>05-06-2023</a:t>
            </a:fld>
            <a:endParaRPr lang="nl-NL"/>
          </a:p>
        </p:txBody>
      </p:sp>
      <p:sp>
        <p:nvSpPr>
          <p:cNvPr id="3" name="Tijdelijke aanduiding voor voettekst 2">
            <a:extLst>
              <a:ext uri="{FF2B5EF4-FFF2-40B4-BE49-F238E27FC236}">
                <a16:creationId xmlns:a16="http://schemas.microsoft.com/office/drawing/2014/main" id="{A0060542-FD01-5F93-3664-CC35C37499F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7596091-D9B9-A439-FF58-64D952F9AD0E}"/>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198082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6E9A36-3902-DB9E-C2C6-B823F829397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05EE0DE-D27F-DB61-5C2C-BB0045D5B1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93CE47B-55EE-7944-4C1A-45A37287B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1298616-71A2-BC11-AFD5-16EFB40B9710}"/>
              </a:ext>
            </a:extLst>
          </p:cNvPr>
          <p:cNvSpPr>
            <a:spLocks noGrp="1"/>
          </p:cNvSpPr>
          <p:nvPr>
            <p:ph type="dt" sz="half" idx="10"/>
          </p:nvPr>
        </p:nvSpPr>
        <p:spPr/>
        <p:txBody>
          <a:bodyPr/>
          <a:lstStyle/>
          <a:p>
            <a:fld id="{9F3A2F3C-68D1-4843-9110-E9430529EBD1}" type="datetimeFigureOut">
              <a:rPr lang="nl-NL" smtClean="0"/>
              <a:t>05-06-2023</a:t>
            </a:fld>
            <a:endParaRPr lang="nl-NL"/>
          </a:p>
        </p:txBody>
      </p:sp>
      <p:sp>
        <p:nvSpPr>
          <p:cNvPr id="6" name="Tijdelijke aanduiding voor voettekst 5">
            <a:extLst>
              <a:ext uri="{FF2B5EF4-FFF2-40B4-BE49-F238E27FC236}">
                <a16:creationId xmlns:a16="http://schemas.microsoft.com/office/drawing/2014/main" id="{6D70AF77-CC18-2995-0DE3-BB5DA2FF6BD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03E12C4-CAB6-7E20-3A17-43A7B22414FD}"/>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75483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3DA15-217E-49D1-C47C-78633862D46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5888F38-B260-0B4A-122B-AC9673A15D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29FAC64-071D-CA13-E036-101971CFBB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C9A8EE1-1DFC-944B-03EA-41586A8F0F2F}"/>
              </a:ext>
            </a:extLst>
          </p:cNvPr>
          <p:cNvSpPr>
            <a:spLocks noGrp="1"/>
          </p:cNvSpPr>
          <p:nvPr>
            <p:ph type="dt" sz="half" idx="10"/>
          </p:nvPr>
        </p:nvSpPr>
        <p:spPr/>
        <p:txBody>
          <a:bodyPr/>
          <a:lstStyle/>
          <a:p>
            <a:fld id="{9F3A2F3C-68D1-4843-9110-E9430529EBD1}" type="datetimeFigureOut">
              <a:rPr lang="nl-NL" smtClean="0"/>
              <a:t>05-06-2023</a:t>
            </a:fld>
            <a:endParaRPr lang="nl-NL"/>
          </a:p>
        </p:txBody>
      </p:sp>
      <p:sp>
        <p:nvSpPr>
          <p:cNvPr id="6" name="Tijdelijke aanduiding voor voettekst 5">
            <a:extLst>
              <a:ext uri="{FF2B5EF4-FFF2-40B4-BE49-F238E27FC236}">
                <a16:creationId xmlns:a16="http://schemas.microsoft.com/office/drawing/2014/main" id="{DDDBA936-1A77-428D-273A-56FEBD76A1B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52E9FFF-5B87-EC53-5179-AF020C662FE0}"/>
              </a:ext>
            </a:extLst>
          </p:cNvPr>
          <p:cNvSpPr>
            <a:spLocks noGrp="1"/>
          </p:cNvSpPr>
          <p:nvPr>
            <p:ph type="sldNum" sz="quarter" idx="12"/>
          </p:nvPr>
        </p:nvSpPr>
        <p:spPr/>
        <p:txBody>
          <a:bodyPr/>
          <a:lstStyle/>
          <a:p>
            <a:fld id="{9092ADA3-55F3-CC41-BD80-2FCA340E09E4}" type="slidenum">
              <a:rPr lang="nl-NL" smtClean="0"/>
              <a:t>‹nr.›</a:t>
            </a:fld>
            <a:endParaRPr lang="nl-NL"/>
          </a:p>
        </p:txBody>
      </p:sp>
    </p:spTree>
    <p:extLst>
      <p:ext uri="{BB962C8B-B14F-4D97-AF65-F5344CB8AC3E}">
        <p14:creationId xmlns:p14="http://schemas.microsoft.com/office/powerpoint/2010/main" val="134658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9C7BB27-3A8C-15D2-EAE8-3920CB4464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C091E90-9CE5-AEB9-3486-B4DB929BF6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D9C8E8C-5AD1-12D1-EBAA-0D4E25E19E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A2F3C-68D1-4843-9110-E9430529EBD1}" type="datetimeFigureOut">
              <a:rPr lang="nl-NL" smtClean="0"/>
              <a:t>05-06-2023</a:t>
            </a:fld>
            <a:endParaRPr lang="nl-NL"/>
          </a:p>
        </p:txBody>
      </p:sp>
      <p:sp>
        <p:nvSpPr>
          <p:cNvPr id="5" name="Tijdelijke aanduiding voor voettekst 4">
            <a:extLst>
              <a:ext uri="{FF2B5EF4-FFF2-40B4-BE49-F238E27FC236}">
                <a16:creationId xmlns:a16="http://schemas.microsoft.com/office/drawing/2014/main" id="{F5D075D4-C6EB-0B90-664D-DC6E93EA7C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12ED110-9FE1-9916-B4C7-E85487AF77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2ADA3-55F3-CC41-BD80-2FCA340E09E4}" type="slidenum">
              <a:rPr lang="nl-NL" smtClean="0"/>
              <a:t>‹nr.›</a:t>
            </a:fld>
            <a:endParaRPr lang="nl-NL"/>
          </a:p>
        </p:txBody>
      </p:sp>
    </p:spTree>
    <p:extLst>
      <p:ext uri="{BB962C8B-B14F-4D97-AF65-F5344CB8AC3E}">
        <p14:creationId xmlns:p14="http://schemas.microsoft.com/office/powerpoint/2010/main" val="378117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FA70974-2862-09AA-4C4D-A55B58F535B1}"/>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99141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4BAEDA1-0031-FBDF-24D9-940B32A8F62B}"/>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912971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64B9C00-48D9-C61B-649A-D3F3D48FC295}"/>
              </a:ext>
            </a:extLst>
          </p:cNvPr>
          <p:cNvPicPr>
            <a:picLocks noChangeAspect="1"/>
          </p:cNvPicPr>
          <p:nvPr/>
        </p:nvPicPr>
        <p:blipFill>
          <a:blip r:embed="rId3"/>
          <a:srcRect/>
          <a:stretch/>
        </p:blipFill>
        <p:spPr>
          <a:xfrm>
            <a:off x="-1" y="0"/>
            <a:ext cx="12191998" cy="6857999"/>
          </a:xfrm>
          <a:prstGeom prst="rect">
            <a:avLst/>
          </a:prstGeom>
        </p:spPr>
      </p:pic>
    </p:spTree>
    <p:extLst>
      <p:ext uri="{BB962C8B-B14F-4D97-AF65-F5344CB8AC3E}">
        <p14:creationId xmlns:p14="http://schemas.microsoft.com/office/powerpoint/2010/main" val="421485726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96089069F64744A2239F01469F011D" ma:contentTypeVersion="18" ma:contentTypeDescription="Create a new document." ma:contentTypeScope="" ma:versionID="de27c83833a14f871f6cdba536dd5a77">
  <xsd:schema xmlns:xsd="http://www.w3.org/2001/XMLSchema" xmlns:xs="http://www.w3.org/2001/XMLSchema" xmlns:p="http://schemas.microsoft.com/office/2006/metadata/properties" xmlns:ns2="df7747a2-9c71-46c8-90d6-359d79d7c09c" xmlns:ns3="61fbe315-1f4c-4024-ab4e-e6a512b72087" targetNamespace="http://schemas.microsoft.com/office/2006/metadata/properties" ma:root="true" ma:fieldsID="94194da7ce0673231d77bb151c9f0105" ns2:_="" ns3:_="">
    <xsd:import namespace="df7747a2-9c71-46c8-90d6-359d79d7c09c"/>
    <xsd:import namespace="61fbe315-1f4c-4024-ab4e-e6a512b720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7747a2-9c71-46c8-90d6-359d79d7c0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55420da-e5a3-4902-abec-d114a9381cd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1fbe315-1f4c-4024-ab4e-e6a512b720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8430af6-16d5-4c57-b702-94c6d6f68a85}" ma:internalName="TaxCatchAll" ma:showField="CatchAllData" ma:web="61fbe315-1f4c-4024-ab4e-e6a512b720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CC935B-D860-4FE2-9114-9412D64FB5A4}"/>
</file>

<file path=customXml/itemProps2.xml><?xml version="1.0" encoding="utf-8"?>
<ds:datastoreItem xmlns:ds="http://schemas.openxmlformats.org/officeDocument/2006/customXml" ds:itemID="{10D6D391-CDE5-4332-ABFC-E5827BFF4357}"/>
</file>

<file path=docProps/app.xml><?xml version="1.0" encoding="utf-8"?>
<Properties xmlns="http://schemas.openxmlformats.org/officeDocument/2006/extended-properties" xmlns:vt="http://schemas.openxmlformats.org/officeDocument/2006/docPropsVTypes">
  <TotalTime>198</TotalTime>
  <Words>529</Words>
  <Application>Microsoft Macintosh PowerPoint</Application>
  <PresentationFormat>Breedbeeld</PresentationFormat>
  <Paragraphs>50</Paragraphs>
  <Slides>3</Slides>
  <Notes>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vt:i4>
      </vt:variant>
    </vt:vector>
  </HeadingPairs>
  <TitlesOfParts>
    <vt:vector size="8" baseType="lpstr">
      <vt:lpstr>Arial</vt:lpstr>
      <vt:lpstr>Calibri</vt:lpstr>
      <vt:lpstr>Calibri Light</vt:lpstr>
      <vt:lpstr>Symbol</vt:lpstr>
      <vt:lpstr>Kantoorthema</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Jeroen van Schie</dc:creator>
  <cp:lastModifiedBy>Microsoft Office User</cp:lastModifiedBy>
  <cp:revision>5</cp:revision>
  <dcterms:created xsi:type="dcterms:W3CDTF">2023-04-06T08:05:56Z</dcterms:created>
  <dcterms:modified xsi:type="dcterms:W3CDTF">2023-06-05T14:17:40Z</dcterms:modified>
</cp:coreProperties>
</file>